
<file path=[Content_Types].xml><?xml version="1.0" encoding="utf-8"?>
<Types xmlns="http://schemas.openxmlformats.org/package/2006/content-types">
  <Default ContentType="image/jpeg" Extension="jpg"/>
  <Default ContentType="application/x-fontdata" Extension="fntdata"/>
  <Default ContentType="application/xml" Extension="xml"/>
  <Default ContentType="image/png" Extension="png"/>
  <Default ContentType="application/vnd.openxmlformats-officedocument.obfuscatedFont" Extension="odttf"/>
  <Default ContentType="application/vnd.openxmlformats-package.relationships+xml" Extension="rels"/>
  <Override ContentType="application/vnd.openxmlformats-officedocument.presentationml.notesSlide+xml" PartName="/ppt/notesSlides/notesSlide18.xml"/>
  <Override ContentType="application/vnd.openxmlformats-officedocument.presentationml.notesSlide+xml" PartName="/ppt/notesSlides/notesSlide6.xml"/>
  <Override ContentType="application/vnd.openxmlformats-officedocument.presentationml.notesSlide+xml" PartName="/ppt/notesSlides/notesSlide13.xml"/>
  <Override ContentType="application/vnd.openxmlformats-officedocument.presentationml.notesSlide+xml" PartName="/ppt/notesSlides/notesSlide1.xml"/>
  <Override ContentType="application/vnd.openxmlformats-officedocument.presentationml.notesSlide+xml" PartName="/ppt/notesSlides/notesSlide3.xml"/>
  <Override ContentType="application/vnd.openxmlformats-officedocument.presentationml.notesSlide+xml" PartName="/ppt/notesSlides/notesSlide9.xml"/>
  <Override ContentType="application/vnd.openxmlformats-officedocument.presentationml.notesSlide+xml" PartName="/ppt/notesSlides/notesSlide15.xml"/>
  <Override ContentType="application/vnd.openxmlformats-officedocument.presentationml.notesSlide+xml" PartName="/ppt/notesSlides/notesSlide7.xml"/>
  <Override ContentType="application/vnd.openxmlformats-officedocument.presentationml.notesSlide+xml" PartName="/ppt/notesSlides/notesSlide11.xml"/>
  <Override ContentType="application/vnd.openxmlformats-officedocument.presentationml.notesSlide+xml" PartName="/ppt/notesSlides/notesSlide5.xml"/>
  <Override ContentType="application/vnd.openxmlformats-officedocument.presentationml.notesSlide+xml" PartName="/ppt/notesSlides/notesSlide12.xml"/>
  <Override ContentType="application/vnd.openxmlformats-officedocument.presentationml.notesSlide+xml" PartName="/ppt/notesSlides/notesSlide17.xml"/>
  <Override ContentType="application/vnd.openxmlformats-officedocument.presentationml.notesSlide+xml" PartName="/ppt/notesSlides/notesSlide16.xml"/>
  <Override ContentType="application/vnd.openxmlformats-officedocument.presentationml.notesSlide+xml" PartName="/ppt/notesSlides/notesSlide8.xml"/>
  <Override ContentType="application/vnd.openxmlformats-officedocument.presentationml.notesSlide+xml" PartName="/ppt/notesSlides/notesSlide14.xml"/>
  <Override ContentType="application/vnd.openxmlformats-officedocument.presentationml.notesSlide+xml" PartName="/ppt/notesSlides/notesSlide2.xml"/>
  <Override ContentType="application/vnd.openxmlformats-officedocument.presentationml.notesSlide+xml" PartName="/ppt/notesSlides/notesSlide4.xml"/>
  <Override ContentType="application/vnd.openxmlformats-officedocument.presentationml.notesSlide+xml" PartName="/ppt/notesSlides/notesSlide10.xml"/>
  <Override ContentType="application/vnd.openxmlformats-officedocument.presentationml.slideLayout+xml" PartName="/ppt/slideLayouts/slideLayout3.xml"/>
  <Override ContentType="application/vnd.openxmlformats-officedocument.presentationml.slideLayout+xml" PartName="/ppt/slideLayouts/slideLayout5.xml"/>
  <Override ContentType="application/vnd.openxmlformats-officedocument.presentationml.slideLayout+xml" PartName="/ppt/slideLayouts/slideLayout18.xml"/>
  <Override ContentType="application/vnd.openxmlformats-officedocument.presentationml.slideLayout+xml" PartName="/ppt/slideLayouts/slideLayout11.xml"/>
  <Override ContentType="application/vnd.openxmlformats-officedocument.presentationml.slideLayout+xml" PartName="/ppt/slideLayouts/slideLayout13.xml"/>
  <Override ContentType="application/vnd.openxmlformats-officedocument.presentationml.slideLayout+xml" PartName="/ppt/slideLayouts/slideLayout1.xml"/>
  <Override ContentType="application/vnd.openxmlformats-officedocument.presentationml.slideLayout+xml" PartName="/ppt/slideLayouts/slideLayout22.xml"/>
  <Override ContentType="application/vnd.openxmlformats-officedocument.presentationml.slideLayout+xml" PartName="/ppt/slideLayouts/slideLayout7.xml"/>
  <Override ContentType="application/vnd.openxmlformats-officedocument.presentationml.slideLayout+xml" PartName="/ppt/slideLayouts/slideLayout16.xml"/>
  <Override ContentType="application/vnd.openxmlformats-officedocument.presentationml.slideLayout+xml" PartName="/ppt/slideLayouts/slideLayout20.xml"/>
  <Override ContentType="application/vnd.openxmlformats-officedocument.presentationml.slideLayout+xml" PartName="/ppt/slideLayouts/slideLayout9.xml"/>
  <Override ContentType="application/vnd.openxmlformats-officedocument.presentationml.slideLayout+xml" PartName="/ppt/slideLayouts/slideLayout19.xml"/>
  <Override ContentType="application/vnd.openxmlformats-officedocument.presentationml.slideLayout+xml" PartName="/ppt/slideLayouts/slideLayout4.xml"/>
  <Override ContentType="application/vnd.openxmlformats-officedocument.presentationml.slideLayout+xml" PartName="/ppt/slideLayouts/slideLayout17.xml"/>
  <Override ContentType="application/vnd.openxmlformats-officedocument.presentationml.slideLayout+xml" PartName="/ppt/slideLayouts/slideLayout14.xml"/>
  <Override ContentType="application/vnd.openxmlformats-officedocument.presentationml.slideLayout+xml" PartName="/ppt/slideLayouts/slideLayout2.xml"/>
  <Override ContentType="application/vnd.openxmlformats-officedocument.presentationml.slideLayout+xml" PartName="/ppt/slideLayouts/slideLayout12.xml"/>
  <Override ContentType="application/vnd.openxmlformats-officedocument.presentationml.slideLayout+xml" PartName="/ppt/slideLayouts/slideLayout10.xml"/>
  <Override ContentType="application/vnd.openxmlformats-officedocument.presentationml.slideLayout+xml" PartName="/ppt/slideLayouts/slideLayout15.xml"/>
  <Override ContentType="application/vnd.openxmlformats-officedocument.presentationml.slideLayout+xml" PartName="/ppt/slideLayouts/slideLayout6.xml"/>
  <Override ContentType="application/vnd.openxmlformats-officedocument.presentationml.slideLayout+xml" PartName="/ppt/slideLayouts/slideLayout8.xml"/>
  <Override ContentType="application/vnd.openxmlformats-officedocument.presentationml.slideLayout+xml" PartName="/ppt/slideLayouts/slideLayout21.xml"/>
  <Override ContentType="application/vnd.openxmlformats-officedocument.presentationml.slideMaster+xml" PartName="/ppt/slideMasters/slideMaster2.xml"/>
  <Override ContentType="application/vnd.openxmlformats-officedocument.presentationml.slideMaster+xml" PartName="/ppt/slideMasters/slideMaster1.xml"/>
  <Override ContentType="application/binary" PartName="/ppt/metadata"/>
  <Override ContentType="application/vnd.openxmlformats-officedocument.presentationml.slide+xml" PartName="/ppt/slides/slide4.xml"/>
  <Override ContentType="application/vnd.openxmlformats-officedocument.presentationml.slide+xml" PartName="/ppt/slides/slide18.xml"/>
  <Override ContentType="application/vnd.openxmlformats-officedocument.presentationml.slide+xml" PartName="/ppt/slides/slide11.xml"/>
  <Override ContentType="application/vnd.openxmlformats-officedocument.presentationml.slide+xml" PartName="/ppt/slides/slide1.xml"/>
  <Override ContentType="application/vnd.openxmlformats-officedocument.presentationml.slide+xml" PartName="/ppt/slides/slide3.xml"/>
  <Override ContentType="application/vnd.openxmlformats-officedocument.presentationml.slide+xml" PartName="/ppt/slides/slide9.xml"/>
  <Override ContentType="application/vnd.openxmlformats-officedocument.presentationml.slide+xml" PartName="/ppt/slides/slide13.xml"/>
  <Override ContentType="application/vnd.openxmlformats-officedocument.presentationml.slide+xml" PartName="/ppt/slides/slide5.xml"/>
  <Override ContentType="application/vnd.openxmlformats-officedocument.presentationml.slide+xml" PartName="/ppt/slides/slide7.xml"/>
  <Override ContentType="application/vnd.openxmlformats-officedocument.presentationml.slide+xml" PartName="/ppt/slides/slide15.xml"/>
  <Override ContentType="application/vnd.openxmlformats-officedocument.presentationml.slide+xml" PartName="/ppt/slides/slide12.xml"/>
  <Override ContentType="application/vnd.openxmlformats-officedocument.presentationml.slide+xml" PartName="/ppt/slides/slide17.xml"/>
  <Override ContentType="application/vnd.openxmlformats-officedocument.presentationml.slide+xml" PartName="/ppt/slides/slide10.xml"/>
  <Override ContentType="application/vnd.openxmlformats-officedocument.presentationml.slide+xml" PartName="/ppt/slides/slide2.xml"/>
  <Override ContentType="application/vnd.openxmlformats-officedocument.presentationml.slide+xml" PartName="/ppt/slides/slide6.xml"/>
  <Override ContentType="application/vnd.openxmlformats-officedocument.presentationml.slide+xml" PartName="/ppt/slides/slide16.xml"/>
  <Override ContentType="application/vnd.openxmlformats-officedocument.presentationml.slide+xml" PartName="/ppt/slides/slide8.xml"/>
  <Override ContentType="application/vnd.openxmlformats-officedocument.presentationml.slide+xml" PartName="/ppt/slides/slide14.xml"/>
  <Override ContentType="application/vnd.openxmlformats-officedocument.presentationml.notesMaster+xml" PartName="/ppt/notesMasters/notesMaster1.xml"/>
  <Override ContentType="application/vnd.openxmlformats-package.core-properties+xml" PartName="/docProps/core.xml"/>
  <Override ContentType="application/vnd.openxmlformats-officedocument.presentationml.presentation.main+xml" PartName="/ppt/presentation.xml"/>
  <Override ContentType="application/vnd.openxmlformats-officedocument.presentationml.presProps+xml" PartName="/ppt/presProps.xml"/>
  <Override ContentType="application/vnd.openxmlformats-officedocument.theme+xml" PartName="/ppt/theme/theme1.xml"/>
  <Override ContentType="application/vnd.openxmlformats-officedocument.theme+xml" PartName="/ppt/theme/theme2.xml"/>
  <Override ContentType="application/vnd.openxmlformats-officedocument.theme+xml" PartName="/ppt/theme/theme3.xml"/>
  <Override ContentType="application/vnd.openxmlformats-officedocument.presentationml.viewProps+xml" PartName="/ppt/viewProps.xml"/>
</Types>
</file>

<file path=_rels/.rels><?xml version="1.0" encoding="UTF-8" standalone="yes"?><Relationships xmlns="http://schemas.openxmlformats.org/package/2006/relationships"><Relationship Id="rId1" Type="http://schemas.openxmlformats.org/package/2006/relationships/metadata/core-properties" Target="docProps/core.xml"/><Relationship Id="rId2"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autoCompressPictures="0" embedTrueTypeFonts="1" strictFirstAndLastChars="0" saveSubsetFonts="1">
  <p:sldMasterIdLst>
    <p:sldMasterId id="2147483648" r:id="rId4"/>
    <p:sldMasterId id="2147483658" r:id="rId5"/>
  </p:sldMasterIdLst>
  <p:notesMasterIdLst>
    <p:notesMasterId r:id="rId6"/>
  </p:notesMasterIdLst>
  <p:sldIdLst>
    <p:sldId id="256" r:id="rId7"/>
    <p:sldId id="257" r:id="rId8"/>
    <p:sldId id="258" r:id="rId9"/>
    <p:sldId id="259" r:id="rId10"/>
    <p:sldId id="260" r:id="rId11"/>
    <p:sldId id="261" r:id="rId12"/>
    <p:sldId id="262" r:id="rId13"/>
    <p:sldId id="263" r:id="rId14"/>
    <p:sldId id="264" r:id="rId15"/>
    <p:sldId id="265" r:id="rId16"/>
    <p:sldId id="266" r:id="rId17"/>
    <p:sldId id="267" r:id="rId18"/>
    <p:sldId id="268" r:id="rId19"/>
    <p:sldId id="269" r:id="rId20"/>
    <p:sldId id="270" r:id="rId21"/>
    <p:sldId id="271" r:id="rId22"/>
    <p:sldId id="272" r:id="rId23"/>
    <p:sldId id="273" r:id="rId24"/>
  </p:sldIdLst>
  <p:sldSz cy="6858000" cx="12192000"/>
  <p:notesSz cx="6858000" cy="9144000"/>
  <p:embeddedFontLst>
    <p:embeddedFont>
      <p:font typeface="Roboto"/>
      <p:regular r:id="rId25"/>
      <p:bold r:id="rId26"/>
      <p:italic r:id="rId27"/>
      <p:boldItalic r:id="rId28"/>
    </p:embeddedFont>
    <p:embeddedFont>
      <p:font typeface="Corbel"/>
      <p:regular r:id="rId29"/>
      <p:bold r:id="rId30"/>
      <p:italic r:id="rId31"/>
      <p:boldItalic r:id="rId32"/>
    </p:embeddedFont>
    <p:embeddedFont>
      <p:font typeface="Merriweather"/>
      <p:regular r:id="rId33"/>
      <p:bold r:id="rId34"/>
      <p:italic r:id="rId35"/>
      <p:boldItalic r:id="rId36"/>
    </p:embeddedFont>
  </p:embeddedFontLst>
  <p:defaultText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defaultTextStyle>
  <p:extLst>
    <p:ext uri="{EFAFB233-063F-42B5-8137-9DF3F51BA10A}">
      <p15:sldGuideLst>
        <p15:guide id="1" orient="horz" pos="2160">
          <p15:clr>
            <a:srgbClr val="A4A3A4"/>
          </p15:clr>
        </p15:guide>
        <p15:guide id="2" pos="3840">
          <p15:clr>
            <a:srgbClr val="A4A3A4"/>
          </p15:clr>
        </p15:guide>
      </p15:sldGuideLst>
    </p:ext>
    <p:ext uri="GoogleSlidesCustomDataVersion2">
      <go:slidesCustomData xmlns:go="http://customooxmlschemas.google.com/" r:id="rId37" roundtripDataSignature="AMtx7mhVFeUxoRZjwLApYWBVqVjCCV6PYg=="/>
    </p:ext>
  </p:extLst>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Comments="0">
  <p:slideViewPr>
    <p:cSldViewPr snapToGrid="0">
      <p:cViewPr varScale="1">
        <p:scale>
          <a:sx n="100" d="100"/>
          <a:sy n="100" d="100"/>
        </p:scale>
        <p:origin x="0" y="0"/>
      </p:cViewPr>
      <p:guideLst>
        <p:guide pos="2160" orient="horz"/>
        <p:guide pos="3840"/>
      </p:guideLst>
    </p:cSldViewPr>
  </p:slideViewPr>
</p:viewPr>
</file>

<file path=ppt/_rels/presentation.xml.rels><?xml version="1.0" encoding="UTF-8" standalone="yes"?><Relationships xmlns="http://schemas.openxmlformats.org/package/2006/relationships"><Relationship Id="rId20" Type="http://schemas.openxmlformats.org/officeDocument/2006/relationships/slide" Target="slides/slide14.xml"/><Relationship Id="rId22" Type="http://schemas.openxmlformats.org/officeDocument/2006/relationships/slide" Target="slides/slide16.xml"/><Relationship Id="rId21" Type="http://schemas.openxmlformats.org/officeDocument/2006/relationships/slide" Target="slides/slide15.xml"/><Relationship Id="rId24" Type="http://schemas.openxmlformats.org/officeDocument/2006/relationships/slide" Target="slides/slide18.xml"/><Relationship Id="rId23" Type="http://schemas.openxmlformats.org/officeDocument/2006/relationships/slide" Target="slides/slide17.xml"/><Relationship Id="rId1" Type="http://schemas.openxmlformats.org/officeDocument/2006/relationships/theme" Target="theme/theme3.xml"/><Relationship Id="rId2" Type="http://schemas.openxmlformats.org/officeDocument/2006/relationships/viewProps" Target="viewProps.xml"/><Relationship Id="rId3" Type="http://schemas.openxmlformats.org/officeDocument/2006/relationships/presProps" Target="presProps.xml"/><Relationship Id="rId4" Type="http://schemas.openxmlformats.org/officeDocument/2006/relationships/slideMaster" Target="slideMasters/slideMaster1.xml"/><Relationship Id="rId9" Type="http://schemas.openxmlformats.org/officeDocument/2006/relationships/slide" Target="slides/slide3.xml"/><Relationship Id="rId26" Type="http://schemas.openxmlformats.org/officeDocument/2006/relationships/font" Target="fonts/Roboto-bold.fntdata"/><Relationship Id="rId25" Type="http://schemas.openxmlformats.org/officeDocument/2006/relationships/font" Target="fonts/Roboto-regular.fntdata"/><Relationship Id="rId28" Type="http://schemas.openxmlformats.org/officeDocument/2006/relationships/font" Target="fonts/Roboto-boldItalic.fntdata"/><Relationship Id="rId27" Type="http://schemas.openxmlformats.org/officeDocument/2006/relationships/font" Target="fonts/Roboto-italic.fntdata"/><Relationship Id="rId5" Type="http://schemas.openxmlformats.org/officeDocument/2006/relationships/slideMaster" Target="slideMasters/slideMaster2.xml"/><Relationship Id="rId6" Type="http://schemas.openxmlformats.org/officeDocument/2006/relationships/notesMaster" Target="notesMasters/notesMaster1.xml"/><Relationship Id="rId29" Type="http://schemas.openxmlformats.org/officeDocument/2006/relationships/font" Target="fonts/Corbel-regular.fntdata"/><Relationship Id="rId7" Type="http://schemas.openxmlformats.org/officeDocument/2006/relationships/slide" Target="slides/slide1.xml"/><Relationship Id="rId8" Type="http://schemas.openxmlformats.org/officeDocument/2006/relationships/slide" Target="slides/slide2.xml"/><Relationship Id="rId31" Type="http://schemas.openxmlformats.org/officeDocument/2006/relationships/font" Target="fonts/Corbel-italic.fntdata"/><Relationship Id="rId30" Type="http://schemas.openxmlformats.org/officeDocument/2006/relationships/font" Target="fonts/Corbel-bold.fntdata"/><Relationship Id="rId11" Type="http://schemas.openxmlformats.org/officeDocument/2006/relationships/slide" Target="slides/slide5.xml"/><Relationship Id="rId33" Type="http://schemas.openxmlformats.org/officeDocument/2006/relationships/font" Target="fonts/Merriweather-regular.fntdata"/><Relationship Id="rId10" Type="http://schemas.openxmlformats.org/officeDocument/2006/relationships/slide" Target="slides/slide4.xml"/><Relationship Id="rId32" Type="http://schemas.openxmlformats.org/officeDocument/2006/relationships/font" Target="fonts/Corbel-boldItalic.fntdata"/><Relationship Id="rId13" Type="http://schemas.openxmlformats.org/officeDocument/2006/relationships/slide" Target="slides/slide7.xml"/><Relationship Id="rId35" Type="http://schemas.openxmlformats.org/officeDocument/2006/relationships/font" Target="fonts/Merriweather-italic.fntdata"/><Relationship Id="rId12" Type="http://schemas.openxmlformats.org/officeDocument/2006/relationships/slide" Target="slides/slide6.xml"/><Relationship Id="rId34" Type="http://schemas.openxmlformats.org/officeDocument/2006/relationships/font" Target="fonts/Merriweather-bold.fntdata"/><Relationship Id="rId15" Type="http://schemas.openxmlformats.org/officeDocument/2006/relationships/slide" Target="slides/slide9.xml"/><Relationship Id="rId37" Type="http://customschemas.google.com/relationships/presentationmetadata" Target="metadata"/><Relationship Id="rId14" Type="http://schemas.openxmlformats.org/officeDocument/2006/relationships/slide" Target="slides/slide8.xml"/><Relationship Id="rId36" Type="http://schemas.openxmlformats.org/officeDocument/2006/relationships/font" Target="fonts/Merriweather-boldItalic.fntdata"/><Relationship Id="rId17" Type="http://schemas.openxmlformats.org/officeDocument/2006/relationships/slide" Target="slides/slide11.xml"/><Relationship Id="rId16" Type="http://schemas.openxmlformats.org/officeDocument/2006/relationships/slide" Target="slides/slide10.xml"/><Relationship Id="rId19" Type="http://schemas.openxmlformats.org/officeDocument/2006/relationships/slide" Target="slides/slide13.xml"/><Relationship Id="rId18" Type="http://schemas.openxmlformats.org/officeDocument/2006/relationships/slide" Target="slides/slide12.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2" name="Shape 2"/>
        <p:cNvGrpSpPr/>
        <p:nvPr/>
      </p:nvGrpSpPr>
      <p:grpSpPr>
        <a:xfrm>
          <a:off x="0" y="0"/>
          <a:ext cx="0" cy="0"/>
          <a:chOff x="0" y="0"/>
          <a:chExt cx="0" cy="0"/>
        </a:xfrm>
      </p:grpSpPr>
      <p:sp>
        <p:nvSpPr>
          <p:cNvPr id="3" name="Google Shape;3;n"/>
          <p:cNvSpPr txBox="1"/>
          <p:nvPr>
            <p:ph idx="2" type="hdr"/>
          </p:nvPr>
        </p:nvSpPr>
        <p:spPr>
          <a:xfrm>
            <a:off x="0" y="0"/>
            <a:ext cx="2971800" cy="458788"/>
          </a:xfrm>
          <a:prstGeom prst="rect">
            <a:avLst/>
          </a:prstGeom>
          <a:noFill/>
          <a:ln>
            <a:noFill/>
          </a:ln>
        </p:spPr>
        <p:txBody>
          <a:bodyPr anchorCtr="0" anchor="t"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4" name="Google Shape;4;n"/>
          <p:cNvSpPr txBox="1"/>
          <p:nvPr>
            <p:ph idx="10" type="dt"/>
          </p:nvPr>
        </p:nvSpPr>
        <p:spPr>
          <a:xfrm>
            <a:off x="3884613" y="0"/>
            <a:ext cx="2971800" cy="458788"/>
          </a:xfrm>
          <a:prstGeom prst="rect">
            <a:avLst/>
          </a:prstGeom>
          <a:noFill/>
          <a:ln>
            <a:noFill/>
          </a:ln>
        </p:spPr>
        <p:txBody>
          <a:bodyPr anchorCtr="0" anchor="t" bIns="45700" lIns="91425" spcFirstLastPara="1" rIns="91425" wrap="square" tIns="45700">
            <a:noAutofit/>
          </a:bodyPr>
          <a:lstStyle>
            <a:lvl1pPr lvl="0" marR="0" rtl="0" algn="r">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5" name="Google Shape;5;n"/>
          <p:cNvSpPr/>
          <p:nvPr>
            <p:ph idx="3"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
        <p:nvSpPr>
          <p:cNvPr id="6" name="Google Shape;6;n"/>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lvl1pPr indent="-228600" lvl="0" marL="4572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indent="-228600" lvl="1" marL="9144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2pPr>
            <a:lvl3pPr indent="-228600" lvl="2" marL="13716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3pPr>
            <a:lvl4pPr indent="-228600" lvl="3" marL="18288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4pPr>
            <a:lvl5pPr indent="-228600" lvl="4" marL="2286000" marR="0" rtl="0" algn="l">
              <a:lnSpc>
                <a:spcPct val="100000"/>
              </a:lnSpc>
              <a:spcBef>
                <a:spcPts val="36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5pPr>
            <a:lvl6pPr indent="-228600" lvl="5" marL="27432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6pPr>
            <a:lvl7pPr indent="-228600" lvl="6" marL="32004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7pPr>
            <a:lvl8pPr indent="-228600" lvl="7" marL="36576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8pPr>
            <a:lvl9pPr indent="-228600" lvl="8" marL="411480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9pPr>
          </a:lstStyle>
          <a:p/>
        </p:txBody>
      </p:sp>
      <p:sp>
        <p:nvSpPr>
          <p:cNvPr id="7" name="Google Shape;7;n"/>
          <p:cNvSpPr txBox="1"/>
          <p:nvPr>
            <p:ph idx="11" type="ftr"/>
          </p:nvPr>
        </p:nvSpPr>
        <p:spPr>
          <a:xfrm>
            <a:off x="0" y="8685213"/>
            <a:ext cx="2971800" cy="458787"/>
          </a:xfrm>
          <a:prstGeom prst="rect">
            <a:avLst/>
          </a:prstGeom>
          <a:noFill/>
          <a:ln>
            <a:noFill/>
          </a:ln>
        </p:spPr>
        <p:txBody>
          <a:bodyPr anchorCtr="0" anchor="b"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200" u="none" cap="none" strike="noStrike">
                <a:solidFill>
                  <a:schemeClr val="dk1"/>
                </a:solidFill>
                <a:latin typeface="Calibri"/>
                <a:ea typeface="Calibri"/>
                <a:cs typeface="Calibri"/>
                <a:sym typeface="Calibri"/>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8" name="Google Shape;8;n"/>
          <p:cNvSpPr txBox="1"/>
          <p:nvPr>
            <p:ph idx="12" type="sldNum"/>
          </p:nvPr>
        </p:nvSpPr>
        <p:spPr>
          <a:xfrm>
            <a:off x="3884613" y="8685213"/>
            <a:ext cx="2971800" cy="458787"/>
          </a:xfrm>
          <a:prstGeom prst="rect">
            <a:avLst/>
          </a:prstGeom>
          <a:noFill/>
          <a:ln>
            <a:noFill/>
          </a:ln>
        </p:spPr>
        <p:txBody>
          <a:bodyPr anchorCtr="0" anchor="b" bIns="45700" lIns="91425" spcFirstLastPara="1" rIns="91425" wrap="square" tIns="45700">
            <a:noAutofit/>
          </a:bodyPr>
          <a:lstStyle/>
          <a:p>
            <a:pPr indent="0" lvl="0" marL="0" marR="0" rtl="0" algn="r">
              <a:lnSpc>
                <a:spcPct val="100000"/>
              </a:lnSpc>
              <a:spcBef>
                <a:spcPts val="0"/>
              </a:spcBef>
              <a:spcAft>
                <a:spcPts val="0"/>
              </a:spcAft>
              <a:buClr>
                <a:srgbClr val="000000"/>
              </a:buClr>
              <a:buSzPts val="1200"/>
              <a:buFont typeface="Arial"/>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 accent1="accent1" accent2="accent2" accent3="accent3" accent4="accent4" accent5="accent5" accent6="accent6" bg1="lt1" bg2="dk2" tx1="dk1" tx2="lt2" folHlink="folHlink" hlink="hlink"/>
  <p:notes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61" name="Shape 161"/>
        <p:cNvGrpSpPr/>
        <p:nvPr/>
      </p:nvGrpSpPr>
      <p:grpSpPr>
        <a:xfrm>
          <a:off x="0" y="0"/>
          <a:ext cx="0" cy="0"/>
          <a:chOff x="0" y="0"/>
          <a:chExt cx="0" cy="0"/>
        </a:xfrm>
      </p:grpSpPr>
      <p:sp>
        <p:nvSpPr>
          <p:cNvPr id="162" name="Google Shape;162;g3a1b84048a8_0_8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163" name="Google Shape;163;g3a1b84048a8_0_86: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164" name="Google Shape;164;g3a1b84048a8_0_86: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b="0" i="0" lang="es-ES" sz="1200" u="none" cap="none" strike="noStrike">
                <a:solidFill>
                  <a:schemeClr val="dk1"/>
                </a:solidFill>
                <a:latin typeface="Calibri"/>
                <a:ea typeface="Calibri"/>
                <a:cs typeface="Calibri"/>
                <a:sym typeface="Calibri"/>
              </a:rPr>
              <a:t>‹#›</a:t>
            </a:fld>
            <a:endParaRPr b="0" i="0" sz="1200" u="none" cap="none" strike="noStrike">
              <a:solidFill>
                <a:schemeClr val="dk1"/>
              </a:solidFill>
              <a:latin typeface="Calibri"/>
              <a:ea typeface="Calibri"/>
              <a:cs typeface="Calibri"/>
              <a:sym typeface="Calibri"/>
            </a:endParaRP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9" name="Shape 239"/>
        <p:cNvGrpSpPr/>
        <p:nvPr/>
      </p:nvGrpSpPr>
      <p:grpSpPr>
        <a:xfrm>
          <a:off x="0" y="0"/>
          <a:ext cx="0" cy="0"/>
          <a:chOff x="0" y="0"/>
          <a:chExt cx="0" cy="0"/>
        </a:xfrm>
      </p:grpSpPr>
      <p:sp>
        <p:nvSpPr>
          <p:cNvPr id="240" name="Google Shape;240;g39fc02da215_4_30: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41" name="Google Shape;241;g39fc02da215_4_3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48" name="Shape 248"/>
        <p:cNvGrpSpPr/>
        <p:nvPr/>
      </p:nvGrpSpPr>
      <p:grpSpPr>
        <a:xfrm>
          <a:off x="0" y="0"/>
          <a:ext cx="0" cy="0"/>
          <a:chOff x="0" y="0"/>
          <a:chExt cx="0" cy="0"/>
        </a:xfrm>
      </p:grpSpPr>
      <p:sp>
        <p:nvSpPr>
          <p:cNvPr id="249" name="Google Shape;249;p11: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0" name="Google Shape;250;p11: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56" name="Shape 256"/>
        <p:cNvGrpSpPr/>
        <p:nvPr/>
      </p:nvGrpSpPr>
      <p:grpSpPr>
        <a:xfrm>
          <a:off x="0" y="0"/>
          <a:ext cx="0" cy="0"/>
          <a:chOff x="0" y="0"/>
          <a:chExt cx="0" cy="0"/>
        </a:xfrm>
      </p:grpSpPr>
      <p:sp>
        <p:nvSpPr>
          <p:cNvPr id="257" name="Google Shape;257;p1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58" name="Google Shape;258;p1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64" name="Shape 264"/>
        <p:cNvGrpSpPr/>
        <p:nvPr/>
      </p:nvGrpSpPr>
      <p:grpSpPr>
        <a:xfrm>
          <a:off x="0" y="0"/>
          <a:ext cx="0" cy="0"/>
          <a:chOff x="0" y="0"/>
          <a:chExt cx="0" cy="0"/>
        </a:xfrm>
      </p:grpSpPr>
      <p:sp>
        <p:nvSpPr>
          <p:cNvPr id="265" name="Google Shape;265;p1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66" name="Google Shape;266;p1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72" name="Shape 272"/>
        <p:cNvGrpSpPr/>
        <p:nvPr/>
      </p:nvGrpSpPr>
      <p:grpSpPr>
        <a:xfrm>
          <a:off x="0" y="0"/>
          <a:ext cx="0" cy="0"/>
          <a:chOff x="0" y="0"/>
          <a:chExt cx="0" cy="0"/>
        </a:xfrm>
      </p:grpSpPr>
      <p:sp>
        <p:nvSpPr>
          <p:cNvPr id="273" name="Google Shape;273;p1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74" name="Google Shape;274;p1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0" name="Shape 280"/>
        <p:cNvGrpSpPr/>
        <p:nvPr/>
      </p:nvGrpSpPr>
      <p:grpSpPr>
        <a:xfrm>
          <a:off x="0" y="0"/>
          <a:ext cx="0" cy="0"/>
          <a:chOff x="0" y="0"/>
          <a:chExt cx="0" cy="0"/>
        </a:xfrm>
      </p:grpSpPr>
      <p:sp>
        <p:nvSpPr>
          <p:cNvPr id="281" name="Google Shape;281;p1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82" name="Google Shape;282;p1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88" name="Shape 288"/>
        <p:cNvGrpSpPr/>
        <p:nvPr/>
      </p:nvGrpSpPr>
      <p:grpSpPr>
        <a:xfrm>
          <a:off x="0" y="0"/>
          <a:ext cx="0" cy="0"/>
          <a:chOff x="0" y="0"/>
          <a:chExt cx="0" cy="0"/>
        </a:xfrm>
      </p:grpSpPr>
      <p:sp>
        <p:nvSpPr>
          <p:cNvPr id="289" name="Google Shape;289;p1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90" name="Google Shape;290;p1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95" name="Shape 295"/>
        <p:cNvGrpSpPr/>
        <p:nvPr/>
      </p:nvGrpSpPr>
      <p:grpSpPr>
        <a:xfrm>
          <a:off x="0" y="0"/>
          <a:ext cx="0" cy="0"/>
          <a:chOff x="0" y="0"/>
          <a:chExt cx="0" cy="0"/>
        </a:xfrm>
      </p:grpSpPr>
      <p:sp>
        <p:nvSpPr>
          <p:cNvPr id="296" name="Google Shape;296;p17: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97" name="Google Shape;297;p1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304" name="Shape 304"/>
        <p:cNvGrpSpPr/>
        <p:nvPr/>
      </p:nvGrpSpPr>
      <p:grpSpPr>
        <a:xfrm>
          <a:off x="0" y="0"/>
          <a:ext cx="0" cy="0"/>
          <a:chOff x="0" y="0"/>
          <a:chExt cx="0" cy="0"/>
        </a:xfrm>
      </p:grpSpPr>
      <p:sp>
        <p:nvSpPr>
          <p:cNvPr id="305" name="Google Shape;305;g3a1b84048a8_0_247: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9525">
            <a:solidFill>
              <a:srgbClr val="000000"/>
            </a:solidFill>
            <a:prstDash val="solid"/>
            <a:miter lim="800000"/>
            <a:headEnd len="sm" w="sm" type="none"/>
            <a:tailEnd len="sm" w="sm" type="none"/>
          </a:ln>
        </p:spPr>
      </p:sp>
      <p:sp>
        <p:nvSpPr>
          <p:cNvPr id="306" name="Google Shape;306;g3a1b84048a8_0_247:notes"/>
          <p:cNvSpPr txBox="1"/>
          <p:nvPr>
            <p:ph idx="1" type="body"/>
          </p:nvPr>
        </p:nvSpPr>
        <p:spPr>
          <a:xfrm>
            <a:off x="685800" y="4400550"/>
            <a:ext cx="5486400" cy="360060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0"/>
              </a:spcBef>
              <a:spcAft>
                <a:spcPts val="0"/>
              </a:spcAft>
              <a:buSzPts val="1400"/>
              <a:buNone/>
            </a:pPr>
            <a:r>
              <a:t/>
            </a:r>
            <a:endParaRPr/>
          </a:p>
        </p:txBody>
      </p:sp>
      <p:sp>
        <p:nvSpPr>
          <p:cNvPr id="307" name="Google Shape;307;g3a1b84048a8_0_247:notes"/>
          <p:cNvSpPr txBox="1"/>
          <p:nvPr>
            <p:ph idx="12" type="sldNum"/>
          </p:nvPr>
        </p:nvSpPr>
        <p:spPr>
          <a:xfrm>
            <a:off x="3884613" y="8685213"/>
            <a:ext cx="2971800" cy="458700"/>
          </a:xfrm>
          <a:prstGeom prst="rect">
            <a:avLst/>
          </a:prstGeom>
          <a:noFill/>
          <a:ln>
            <a:noFill/>
          </a:ln>
        </p:spPr>
        <p:txBody>
          <a:bodyPr anchorCtr="0" anchor="b" bIns="45700" lIns="91425" spcFirstLastPara="1" rIns="91425" wrap="square" tIns="45700">
            <a:noAutofit/>
          </a:bodyPr>
          <a:lstStyle/>
          <a:p>
            <a:pPr indent="0" lvl="0" marL="0" rtl="0" algn="r">
              <a:lnSpc>
                <a:spcPct val="100000"/>
              </a:lnSpc>
              <a:spcBef>
                <a:spcPts val="0"/>
              </a:spcBef>
              <a:spcAft>
                <a:spcPts val="0"/>
              </a:spcAft>
              <a:buSzPts val="1200"/>
              <a:buNone/>
            </a:pPr>
            <a:fld id="{00000000-1234-1234-1234-123412341234}" type="slidenum">
              <a:rPr lang="es-ES" sz="1200">
                <a:solidFill>
                  <a:schemeClr val="dk1"/>
                </a:solidFill>
                <a:latin typeface="Calibri"/>
                <a:ea typeface="Calibri"/>
                <a:cs typeface="Calibri"/>
                <a:sym typeface="Calibri"/>
              </a:rPr>
              <a:t>‹#›</a:t>
            </a:fld>
            <a:endParaRPr sz="1200">
              <a:solidFill>
                <a:schemeClr val="dk1"/>
              </a:solidFill>
              <a:latin typeface="Calibri"/>
              <a:ea typeface="Calibri"/>
              <a:cs typeface="Calibri"/>
              <a:sym typeface="Calibri"/>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2" name="Shape 172"/>
        <p:cNvGrpSpPr/>
        <p:nvPr/>
      </p:nvGrpSpPr>
      <p:grpSpPr>
        <a:xfrm>
          <a:off x="0" y="0"/>
          <a:ext cx="0" cy="0"/>
          <a:chOff x="0" y="0"/>
          <a:chExt cx="0" cy="0"/>
        </a:xfrm>
      </p:grpSpPr>
      <p:sp>
        <p:nvSpPr>
          <p:cNvPr id="173" name="Google Shape;173;p2: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74" name="Google Shape;174;p2: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79" name="Shape 179"/>
        <p:cNvGrpSpPr/>
        <p:nvPr/>
      </p:nvGrpSpPr>
      <p:grpSpPr>
        <a:xfrm>
          <a:off x="0" y="0"/>
          <a:ext cx="0" cy="0"/>
          <a:chOff x="0" y="0"/>
          <a:chExt cx="0" cy="0"/>
        </a:xfrm>
      </p:grpSpPr>
      <p:sp>
        <p:nvSpPr>
          <p:cNvPr id="180" name="Google Shape;180;p3: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1" name="Google Shape;181;p3: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87" name="Shape 187"/>
        <p:cNvGrpSpPr/>
        <p:nvPr/>
      </p:nvGrpSpPr>
      <p:grpSpPr>
        <a:xfrm>
          <a:off x="0" y="0"/>
          <a:ext cx="0" cy="0"/>
          <a:chOff x="0" y="0"/>
          <a:chExt cx="0" cy="0"/>
        </a:xfrm>
      </p:grpSpPr>
      <p:sp>
        <p:nvSpPr>
          <p:cNvPr id="188" name="Google Shape;188;p4: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89" name="Google Shape;189;p4: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195" name="Shape 195"/>
        <p:cNvGrpSpPr/>
        <p:nvPr/>
      </p:nvGrpSpPr>
      <p:grpSpPr>
        <a:xfrm>
          <a:off x="0" y="0"/>
          <a:ext cx="0" cy="0"/>
          <a:chOff x="0" y="0"/>
          <a:chExt cx="0" cy="0"/>
        </a:xfrm>
      </p:grpSpPr>
      <p:sp>
        <p:nvSpPr>
          <p:cNvPr id="196" name="Google Shape;196;p5: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197" name="Google Shape;197;p5: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03" name="Shape 203"/>
        <p:cNvGrpSpPr/>
        <p:nvPr/>
      </p:nvGrpSpPr>
      <p:grpSpPr>
        <a:xfrm>
          <a:off x="0" y="0"/>
          <a:ext cx="0" cy="0"/>
          <a:chOff x="0" y="0"/>
          <a:chExt cx="0" cy="0"/>
        </a:xfrm>
      </p:grpSpPr>
      <p:sp>
        <p:nvSpPr>
          <p:cNvPr id="204" name="Google Shape;204;p6: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05" name="Google Shape;205;p6: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11" name="Shape 211"/>
        <p:cNvGrpSpPr/>
        <p:nvPr/>
      </p:nvGrpSpPr>
      <p:grpSpPr>
        <a:xfrm>
          <a:off x="0" y="0"/>
          <a:ext cx="0" cy="0"/>
          <a:chOff x="0" y="0"/>
          <a:chExt cx="0" cy="0"/>
        </a:xfrm>
      </p:grpSpPr>
      <p:sp>
        <p:nvSpPr>
          <p:cNvPr id="212" name="Google Shape;212;p8: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13" name="Google Shape;213;p8: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21" name="Shape 221"/>
        <p:cNvGrpSpPr/>
        <p:nvPr/>
      </p:nvGrpSpPr>
      <p:grpSpPr>
        <a:xfrm>
          <a:off x="0" y="0"/>
          <a:ext cx="0" cy="0"/>
          <a:chOff x="0" y="0"/>
          <a:chExt cx="0" cy="0"/>
        </a:xfrm>
      </p:grpSpPr>
      <p:sp>
        <p:nvSpPr>
          <p:cNvPr id="222" name="Google Shape;222;p9: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23" name="Google Shape;223;p9: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showMasterPhAnim="0" showMasterSp="0">
  <p:cSld>
    <p:spTree>
      <p:nvGrpSpPr>
        <p:cNvPr id="230" name="Shape 230"/>
        <p:cNvGrpSpPr/>
        <p:nvPr/>
      </p:nvGrpSpPr>
      <p:grpSpPr>
        <a:xfrm>
          <a:off x="0" y="0"/>
          <a:ext cx="0" cy="0"/>
          <a:chOff x="0" y="0"/>
          <a:chExt cx="0" cy="0"/>
        </a:xfrm>
      </p:grpSpPr>
      <p:sp>
        <p:nvSpPr>
          <p:cNvPr id="231" name="Google Shape;231;p10:notes"/>
          <p:cNvSpPr txBox="1"/>
          <p:nvPr>
            <p:ph idx="1" type="body"/>
          </p:nvPr>
        </p:nvSpPr>
        <p:spPr>
          <a:xfrm>
            <a:off x="685800" y="4400550"/>
            <a:ext cx="5486400" cy="3600450"/>
          </a:xfrm>
          <a:prstGeom prst="rect">
            <a:avLst/>
          </a:prstGeom>
          <a:noFill/>
          <a:ln>
            <a:noFill/>
          </a:ln>
        </p:spPr>
        <p:txBody>
          <a:bodyPr anchorCtr="0" anchor="t" bIns="45700" lIns="91425" spcFirstLastPara="1" rIns="91425" wrap="square" tIns="45700">
            <a:noAutofit/>
          </a:bodyPr>
          <a:lstStyle/>
          <a:p>
            <a:pPr indent="0" lvl="0" marL="0" rtl="0" algn="l">
              <a:lnSpc>
                <a:spcPct val="100000"/>
              </a:lnSpc>
              <a:spcBef>
                <a:spcPts val="360"/>
              </a:spcBef>
              <a:spcAft>
                <a:spcPts val="0"/>
              </a:spcAft>
              <a:buSzPts val="1400"/>
              <a:buNone/>
            </a:pPr>
            <a:r>
              <a:t/>
            </a:r>
            <a:endParaRPr/>
          </a:p>
        </p:txBody>
      </p:sp>
      <p:sp>
        <p:nvSpPr>
          <p:cNvPr id="232" name="Google Shape;232;p10:notes"/>
          <p:cNvSpPr/>
          <p:nvPr>
            <p:ph idx="2" type="sldImg"/>
          </p:nvPr>
        </p:nvSpPr>
        <p:spPr>
          <a:xfrm>
            <a:off x="685800" y="1143000"/>
            <a:ext cx="5486400" cy="3086100"/>
          </a:xfrm>
          <a:custGeom>
            <a:rect b="b" l="l" r="r" t="t"/>
            <a:pathLst>
              <a:path extrusionOk="0" h="120000" w="120000">
                <a:moveTo>
                  <a:pt x="0" y="0"/>
                </a:moveTo>
                <a:lnTo>
                  <a:pt x="120000" y="0"/>
                </a:lnTo>
                <a:lnTo>
                  <a:pt x="120000" y="120000"/>
                </a:lnTo>
                <a:lnTo>
                  <a:pt x="0" y="120000"/>
                </a:lnTo>
                <a:close/>
              </a:path>
            </a:pathLst>
          </a:custGeom>
          <a:noFill/>
          <a:ln cap="flat" cmpd="sng" w="12700">
            <a:solidFill>
              <a:srgbClr val="000000"/>
            </a:solidFill>
            <a:prstDash val="solid"/>
            <a:round/>
            <a:headEnd len="sm" w="sm" type="none"/>
            <a:tailEnd len="sm" w="sm" type="none"/>
          </a:ln>
        </p:spPr>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 Id="rId2" Type="http://schemas.openxmlformats.org/officeDocument/2006/relationships/image" Target="../media/image2.png"/></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5.png"/><Relationship Id="rId3" Type="http://schemas.openxmlformats.org/officeDocument/2006/relationships/image" Target="../media/image2.png"/></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 Id="rId3" Type="http://schemas.openxmlformats.org/officeDocument/2006/relationships/image" Target="../media/image2.png"/></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1.png"/></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4.png"/><Relationship Id="rId3" Type="http://schemas.openxmlformats.org/officeDocument/2006/relationships/image" Target="../media/image2.png"/></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 Id="rId2" Type="http://schemas.openxmlformats.org/officeDocument/2006/relationships/image" Target="../media/image2.png"/></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bg>
      <p:bgPr>
        <a:solidFill>
          <a:schemeClr val="accent2"/>
        </a:solidFill>
      </p:bgPr>
    </p:bg>
    <p:spTree>
      <p:nvGrpSpPr>
        <p:cNvPr id="15" name="Shape 15"/>
        <p:cNvGrpSpPr/>
        <p:nvPr/>
      </p:nvGrpSpPr>
      <p:grpSpPr>
        <a:xfrm>
          <a:off x="0" y="0"/>
          <a:ext cx="0" cy="0"/>
          <a:chOff x="0" y="0"/>
          <a:chExt cx="0" cy="0"/>
        </a:xfrm>
      </p:grpSpPr>
      <p:sp>
        <p:nvSpPr>
          <p:cNvPr id="16" name="Google Shape;16;p20"/>
          <p:cNvSpPr/>
          <p:nvPr/>
        </p:nvSpPr>
        <p:spPr>
          <a:xfrm>
            <a:off x="0" y="0"/>
            <a:ext cx="12192000" cy="6858000"/>
          </a:xfrm>
          <a:prstGeom prst="rect">
            <a:avLst/>
          </a:prstGeom>
          <a:solidFill>
            <a:srgbClr val="A72326"/>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7" name="Google Shape;17;p20"/>
          <p:cNvPicPr preferRelativeResize="0"/>
          <p:nvPr/>
        </p:nvPicPr>
        <p:blipFill rotWithShape="1">
          <a:blip r:embed="rId2">
            <a:alphaModFix/>
          </a:blip>
          <a:srcRect b="0" l="39835" r="0" t="0"/>
          <a:stretch/>
        </p:blipFill>
        <p:spPr>
          <a:xfrm>
            <a:off x="8512175" y="6067425"/>
            <a:ext cx="3525838" cy="731838"/>
          </a:xfrm>
          <a:prstGeom prst="rect">
            <a:avLst/>
          </a:prstGeom>
          <a:noFill/>
          <a:ln>
            <a:noFill/>
          </a:ln>
        </p:spPr>
      </p:pic>
      <p:sp>
        <p:nvSpPr>
          <p:cNvPr id="18" name="Google Shape;18;p20"/>
          <p:cNvSpPr txBox="1"/>
          <p:nvPr>
            <p:ph type="title"/>
          </p:nvPr>
        </p:nvSpPr>
        <p:spPr>
          <a:xfrm>
            <a:off x="3867912" y="1298448"/>
            <a:ext cx="7315200" cy="3255264"/>
          </a:xfrm>
          <a:prstGeom prst="rect">
            <a:avLst/>
          </a:prstGeom>
          <a:noFill/>
          <a:ln>
            <a:noFill/>
          </a:ln>
        </p:spPr>
        <p:txBody>
          <a:bodyPr anchorCtr="0" anchor="b" bIns="45700" lIns="91425" spcFirstLastPara="1" rIns="91425" wrap="square" tIns="45700">
            <a:normAutofit/>
          </a:bodyPr>
          <a:lstStyle>
            <a:lvl1pPr lvl="0" marR="0" rtl="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9" name="Google Shape;19;p20"/>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20" name="Google Shape;20;p20"/>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1" name="Google Shape;21;p20"/>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22" name="Google Shape;22;p20"/>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type="title">
  <p:cSld name="TITLE">
    <p:spTree>
      <p:nvGrpSpPr>
        <p:cNvPr id="97" name="Shape 97"/>
        <p:cNvGrpSpPr/>
        <p:nvPr/>
      </p:nvGrpSpPr>
      <p:grpSpPr>
        <a:xfrm>
          <a:off x="0" y="0"/>
          <a:ext cx="0" cy="0"/>
          <a:chOff x="0" y="0"/>
          <a:chExt cx="0" cy="0"/>
        </a:xfrm>
      </p:grpSpPr>
      <p:sp>
        <p:nvSpPr>
          <p:cNvPr id="98" name="Google Shape;98;g3a1b84048a8_0_258"/>
          <p:cNvSpPr/>
          <p:nvPr/>
        </p:nvSpPr>
        <p:spPr>
          <a:xfrm>
            <a:off x="-167" y="0"/>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99" name="Google Shape;99;g3a1b84048a8_0_258"/>
          <p:cNvSpPr txBox="1"/>
          <p:nvPr>
            <p:ph type="ctrTitle"/>
          </p:nvPr>
        </p:nvSpPr>
        <p:spPr>
          <a:xfrm>
            <a:off x="415600" y="719633"/>
            <a:ext cx="11360700" cy="1710000"/>
          </a:xfrm>
          <a:prstGeom prst="rect">
            <a:avLst/>
          </a:prstGeom>
        </p:spPr>
        <p:txBody>
          <a:bodyPr anchorCtr="0" anchor="t" bIns="121900" lIns="121900" spcFirstLastPara="1" rIns="121900" wrap="square" tIns="12190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00" name="Google Shape;100;g3a1b84048a8_0_258"/>
          <p:cNvSpPr txBox="1"/>
          <p:nvPr>
            <p:ph idx="1" type="subTitle"/>
          </p:nvPr>
        </p:nvSpPr>
        <p:spPr>
          <a:xfrm>
            <a:off x="415600" y="2504747"/>
            <a:ext cx="5656800" cy="984300"/>
          </a:xfrm>
          <a:prstGeom prst="rect">
            <a:avLst/>
          </a:prstGeom>
        </p:spPr>
        <p:txBody>
          <a:bodyPr anchorCtr="0" anchor="t" bIns="121900" lIns="121900" spcFirstLastPara="1" rIns="121900" wrap="square" tIns="121900">
            <a:normAutofit/>
          </a:bodyPr>
          <a:lstStyle>
            <a:lvl1pPr lvl="0">
              <a:lnSpc>
                <a:spcPct val="100000"/>
              </a:lnSpc>
              <a:spcBef>
                <a:spcPts val="0"/>
              </a:spcBef>
              <a:spcAft>
                <a:spcPts val="0"/>
              </a:spcAft>
              <a:buClr>
                <a:schemeClr val="lt2"/>
              </a:buClr>
              <a:buSzPts val="2100"/>
              <a:buNone/>
              <a:defRPr sz="2100">
                <a:solidFill>
                  <a:schemeClr val="lt2"/>
                </a:solidFill>
              </a:defRPr>
            </a:lvl1pPr>
            <a:lvl2pPr lvl="1">
              <a:lnSpc>
                <a:spcPct val="100000"/>
              </a:lnSpc>
              <a:spcBef>
                <a:spcPts val="0"/>
              </a:spcBef>
              <a:spcAft>
                <a:spcPts val="0"/>
              </a:spcAft>
              <a:buClr>
                <a:schemeClr val="lt2"/>
              </a:buClr>
              <a:buSzPts val="2100"/>
              <a:buNone/>
              <a:defRPr sz="2100">
                <a:solidFill>
                  <a:schemeClr val="lt2"/>
                </a:solidFill>
              </a:defRPr>
            </a:lvl2pPr>
            <a:lvl3pPr lvl="2">
              <a:lnSpc>
                <a:spcPct val="100000"/>
              </a:lnSpc>
              <a:spcBef>
                <a:spcPts val="0"/>
              </a:spcBef>
              <a:spcAft>
                <a:spcPts val="0"/>
              </a:spcAft>
              <a:buClr>
                <a:schemeClr val="lt2"/>
              </a:buClr>
              <a:buSzPts val="2100"/>
              <a:buNone/>
              <a:defRPr sz="2100">
                <a:solidFill>
                  <a:schemeClr val="lt2"/>
                </a:solidFill>
              </a:defRPr>
            </a:lvl3pPr>
            <a:lvl4pPr lvl="3">
              <a:lnSpc>
                <a:spcPct val="100000"/>
              </a:lnSpc>
              <a:spcBef>
                <a:spcPts val="0"/>
              </a:spcBef>
              <a:spcAft>
                <a:spcPts val="0"/>
              </a:spcAft>
              <a:buClr>
                <a:schemeClr val="lt2"/>
              </a:buClr>
              <a:buSzPts val="2100"/>
              <a:buNone/>
              <a:defRPr sz="2100">
                <a:solidFill>
                  <a:schemeClr val="lt2"/>
                </a:solidFill>
              </a:defRPr>
            </a:lvl4pPr>
            <a:lvl5pPr lvl="4">
              <a:lnSpc>
                <a:spcPct val="100000"/>
              </a:lnSpc>
              <a:spcBef>
                <a:spcPts val="0"/>
              </a:spcBef>
              <a:spcAft>
                <a:spcPts val="0"/>
              </a:spcAft>
              <a:buClr>
                <a:schemeClr val="lt2"/>
              </a:buClr>
              <a:buSzPts val="2100"/>
              <a:buNone/>
              <a:defRPr sz="2100">
                <a:solidFill>
                  <a:schemeClr val="lt2"/>
                </a:solidFill>
              </a:defRPr>
            </a:lvl5pPr>
            <a:lvl6pPr lvl="5">
              <a:lnSpc>
                <a:spcPct val="100000"/>
              </a:lnSpc>
              <a:spcBef>
                <a:spcPts val="0"/>
              </a:spcBef>
              <a:spcAft>
                <a:spcPts val="0"/>
              </a:spcAft>
              <a:buClr>
                <a:schemeClr val="lt2"/>
              </a:buClr>
              <a:buSzPts val="2100"/>
              <a:buNone/>
              <a:defRPr sz="2100">
                <a:solidFill>
                  <a:schemeClr val="lt2"/>
                </a:solidFill>
              </a:defRPr>
            </a:lvl6pPr>
            <a:lvl7pPr lvl="6">
              <a:lnSpc>
                <a:spcPct val="100000"/>
              </a:lnSpc>
              <a:spcBef>
                <a:spcPts val="0"/>
              </a:spcBef>
              <a:spcAft>
                <a:spcPts val="0"/>
              </a:spcAft>
              <a:buClr>
                <a:schemeClr val="lt2"/>
              </a:buClr>
              <a:buSzPts val="2100"/>
              <a:buNone/>
              <a:defRPr sz="2100">
                <a:solidFill>
                  <a:schemeClr val="lt2"/>
                </a:solidFill>
              </a:defRPr>
            </a:lvl7pPr>
            <a:lvl8pPr lvl="7">
              <a:lnSpc>
                <a:spcPct val="100000"/>
              </a:lnSpc>
              <a:spcBef>
                <a:spcPts val="0"/>
              </a:spcBef>
              <a:spcAft>
                <a:spcPts val="0"/>
              </a:spcAft>
              <a:buClr>
                <a:schemeClr val="lt2"/>
              </a:buClr>
              <a:buSzPts val="2100"/>
              <a:buNone/>
              <a:defRPr sz="2100">
                <a:solidFill>
                  <a:schemeClr val="lt2"/>
                </a:solidFill>
              </a:defRPr>
            </a:lvl8pPr>
            <a:lvl9pPr lvl="8">
              <a:lnSpc>
                <a:spcPct val="100000"/>
              </a:lnSpc>
              <a:spcBef>
                <a:spcPts val="0"/>
              </a:spcBef>
              <a:spcAft>
                <a:spcPts val="0"/>
              </a:spcAft>
              <a:buClr>
                <a:schemeClr val="lt2"/>
              </a:buClr>
              <a:buSzPts val="2100"/>
              <a:buNone/>
              <a:defRPr sz="2100">
                <a:solidFill>
                  <a:schemeClr val="lt2"/>
                </a:solidFill>
              </a:defRPr>
            </a:lvl9pPr>
          </a:lstStyle>
          <a:p/>
        </p:txBody>
      </p:sp>
      <p:sp>
        <p:nvSpPr>
          <p:cNvPr id="101" name="Google Shape;101;g3a1b84048a8_0_258"/>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type="secHead">
  <p:cSld name="SECTION_HEADER">
    <p:spTree>
      <p:nvGrpSpPr>
        <p:cNvPr id="102" name="Shape 102"/>
        <p:cNvGrpSpPr/>
        <p:nvPr/>
      </p:nvGrpSpPr>
      <p:grpSpPr>
        <a:xfrm>
          <a:off x="0" y="0"/>
          <a:ext cx="0" cy="0"/>
          <a:chOff x="0" y="0"/>
          <a:chExt cx="0" cy="0"/>
        </a:xfrm>
      </p:grpSpPr>
      <p:sp>
        <p:nvSpPr>
          <p:cNvPr id="103" name="Google Shape;103;g3a1b84048a8_0_263"/>
          <p:cNvSpPr/>
          <p:nvPr/>
        </p:nvSpPr>
        <p:spPr>
          <a:xfrm>
            <a:off x="0" y="64132"/>
            <a:ext cx="12192029" cy="5863987"/>
          </a:xfrm>
          <a:custGeom>
            <a:rect b="b" l="l" r="r" t="t"/>
            <a:pathLst>
              <a:path extrusionOk="0" h="175924" w="365770">
                <a:moveTo>
                  <a:pt x="0" y="0"/>
                </a:moveTo>
                <a:lnTo>
                  <a:pt x="365770" y="0"/>
                </a:lnTo>
                <a:lnTo>
                  <a:pt x="365760" y="70914"/>
                </a:lnTo>
                <a:lnTo>
                  <a:pt x="0" y="175924"/>
                </a:lnTo>
                <a:close/>
              </a:path>
            </a:pathLst>
          </a:custGeom>
          <a:solidFill>
            <a:schemeClr val="lt1"/>
          </a:solidFill>
          <a:ln>
            <a:noFill/>
          </a:ln>
        </p:spPr>
      </p:sp>
      <p:sp>
        <p:nvSpPr>
          <p:cNvPr id="104" name="Google Shape;104;g3a1b84048a8_0_263"/>
          <p:cNvSpPr/>
          <p:nvPr/>
        </p:nvSpPr>
        <p:spPr>
          <a:xfrm>
            <a:off x="0" y="0"/>
            <a:ext cx="12192029" cy="5863987"/>
          </a:xfrm>
          <a:custGeom>
            <a:rect b="b" l="l" r="r" t="t"/>
            <a:pathLst>
              <a:path extrusionOk="0" h="175924" w="365770">
                <a:moveTo>
                  <a:pt x="0" y="0"/>
                </a:moveTo>
                <a:lnTo>
                  <a:pt x="365770" y="0"/>
                </a:lnTo>
                <a:lnTo>
                  <a:pt x="365760" y="70914"/>
                </a:lnTo>
                <a:lnTo>
                  <a:pt x="0" y="175924"/>
                </a:lnTo>
                <a:close/>
              </a:path>
            </a:pathLst>
          </a:custGeom>
          <a:solidFill>
            <a:schemeClr val="accent3"/>
          </a:solidFill>
          <a:ln>
            <a:noFill/>
          </a:ln>
        </p:spPr>
      </p:sp>
      <p:sp>
        <p:nvSpPr>
          <p:cNvPr id="105" name="Google Shape;105;g3a1b84048a8_0_263"/>
          <p:cNvSpPr txBox="1"/>
          <p:nvPr>
            <p:ph type="title"/>
          </p:nvPr>
        </p:nvSpPr>
        <p:spPr>
          <a:xfrm>
            <a:off x="415600" y="719633"/>
            <a:ext cx="11360700" cy="1710000"/>
          </a:xfrm>
          <a:prstGeom prst="rect">
            <a:avLst/>
          </a:prstGeom>
        </p:spPr>
        <p:txBody>
          <a:bodyPr anchorCtr="0" anchor="t" bIns="121900" lIns="121900" spcFirstLastPara="1" rIns="121900" wrap="square" tIns="12190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06" name="Google Shape;106;g3a1b84048a8_0_26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body" type="tx">
  <p:cSld name="TITLE_AND_BODY">
    <p:spTree>
      <p:nvGrpSpPr>
        <p:cNvPr id="107" name="Shape 107"/>
        <p:cNvGrpSpPr/>
        <p:nvPr/>
      </p:nvGrpSpPr>
      <p:grpSpPr>
        <a:xfrm>
          <a:off x="0" y="0"/>
          <a:ext cx="0" cy="0"/>
          <a:chOff x="0" y="0"/>
          <a:chExt cx="0" cy="0"/>
        </a:xfrm>
      </p:grpSpPr>
      <p:sp>
        <p:nvSpPr>
          <p:cNvPr id="108" name="Google Shape;108;g3a1b84048a8_0_268"/>
          <p:cNvSpPr/>
          <p:nvPr/>
        </p:nvSpPr>
        <p:spPr>
          <a:xfrm>
            <a:off x="0" y="0"/>
            <a:ext cx="57519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09" name="Google Shape;109;g3a1b84048a8_0_268"/>
          <p:cNvSpPr/>
          <p:nvPr/>
        </p:nvSpPr>
        <p:spPr>
          <a:xfrm>
            <a:off x="0" y="58833"/>
            <a:ext cx="5751356" cy="5865687"/>
          </a:xfrm>
          <a:custGeom>
            <a:rect b="b" l="l" r="r" t="t"/>
            <a:pathLst>
              <a:path extrusionOk="0" h="175975" w="172545">
                <a:moveTo>
                  <a:pt x="0" y="157"/>
                </a:moveTo>
                <a:lnTo>
                  <a:pt x="172419" y="0"/>
                </a:lnTo>
                <a:lnTo>
                  <a:pt x="172545" y="126541"/>
                </a:lnTo>
                <a:lnTo>
                  <a:pt x="0" y="175975"/>
                </a:lnTo>
                <a:close/>
              </a:path>
            </a:pathLst>
          </a:custGeom>
          <a:solidFill>
            <a:schemeClr val="accent2"/>
          </a:solidFill>
          <a:ln>
            <a:noFill/>
          </a:ln>
        </p:spPr>
      </p:sp>
      <p:sp>
        <p:nvSpPr>
          <p:cNvPr id="110" name="Google Shape;110;g3a1b84048a8_0_268"/>
          <p:cNvSpPr/>
          <p:nvPr/>
        </p:nvSpPr>
        <p:spPr>
          <a:xfrm>
            <a:off x="-167" y="0"/>
            <a:ext cx="5755723" cy="5860653"/>
          </a:xfrm>
          <a:custGeom>
            <a:rect b="b" l="l" r="r" t="t"/>
            <a:pathLst>
              <a:path extrusionOk="0" h="175824" w="172676">
                <a:moveTo>
                  <a:pt x="0" y="6"/>
                </a:moveTo>
                <a:lnTo>
                  <a:pt x="172676" y="0"/>
                </a:lnTo>
                <a:lnTo>
                  <a:pt x="172562" y="126442"/>
                </a:lnTo>
                <a:lnTo>
                  <a:pt x="0" y="175824"/>
                </a:lnTo>
                <a:close/>
              </a:path>
            </a:pathLst>
          </a:custGeom>
          <a:solidFill>
            <a:schemeClr val="dk1"/>
          </a:solidFill>
          <a:ln>
            <a:noFill/>
          </a:ln>
        </p:spPr>
      </p:sp>
      <p:sp>
        <p:nvSpPr>
          <p:cNvPr id="111" name="Google Shape;111;g3a1b84048a8_0_268"/>
          <p:cNvSpPr txBox="1"/>
          <p:nvPr>
            <p:ph type="title"/>
          </p:nvPr>
        </p:nvSpPr>
        <p:spPr>
          <a:xfrm>
            <a:off x="415633" y="667900"/>
            <a:ext cx="4941900" cy="3345300"/>
          </a:xfrm>
          <a:prstGeom prst="rect">
            <a:avLst/>
          </a:prstGeom>
        </p:spPr>
        <p:txBody>
          <a:bodyPr anchorCtr="0" anchor="t" bIns="121900" lIns="121900" spcFirstLastPara="1" rIns="121900" wrap="square" tIns="121900">
            <a:normAutofit/>
          </a:bodyPr>
          <a:lstStyle>
            <a:lvl1pPr lvl="0">
              <a:spcBef>
                <a:spcPts val="0"/>
              </a:spcBef>
              <a:spcAft>
                <a:spcPts val="0"/>
              </a:spcAft>
              <a:buClr>
                <a:schemeClr val="lt1"/>
              </a:buClr>
              <a:buSzPts val="3700"/>
              <a:buNone/>
              <a:defRPr>
                <a:solidFill>
                  <a:schemeClr val="lt1"/>
                </a:solidFill>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p:txBody>
      </p:sp>
      <p:sp>
        <p:nvSpPr>
          <p:cNvPr id="112" name="Google Shape;112;g3a1b84048a8_0_268"/>
          <p:cNvSpPr txBox="1"/>
          <p:nvPr>
            <p:ph idx="1" type="body"/>
          </p:nvPr>
        </p:nvSpPr>
        <p:spPr>
          <a:xfrm>
            <a:off x="6192900" y="667900"/>
            <a:ext cx="5555100" cy="54648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SzPts val="1700"/>
              <a:buChar char="●"/>
              <a:defRPr/>
            </a:lvl1pPr>
            <a:lvl2pPr indent="-323850" lvl="1" marL="914400">
              <a:spcBef>
                <a:spcPts val="0"/>
              </a:spcBef>
              <a:spcAft>
                <a:spcPts val="0"/>
              </a:spcAft>
              <a:buSzPts val="1500"/>
              <a:buChar char="○"/>
              <a:defRPr/>
            </a:lvl2pPr>
            <a:lvl3pPr indent="-323850" lvl="2" marL="1371600">
              <a:spcBef>
                <a:spcPts val="0"/>
              </a:spcBef>
              <a:spcAft>
                <a:spcPts val="0"/>
              </a:spcAft>
              <a:buSzPts val="1500"/>
              <a:buChar char="■"/>
              <a:defRPr/>
            </a:lvl3pPr>
            <a:lvl4pPr indent="-323850" lvl="3" marL="1828800">
              <a:spcBef>
                <a:spcPts val="0"/>
              </a:spcBef>
              <a:spcAft>
                <a:spcPts val="0"/>
              </a:spcAft>
              <a:buSzPts val="1500"/>
              <a:buChar char="●"/>
              <a:defRPr/>
            </a:lvl4pPr>
            <a:lvl5pPr indent="-323850" lvl="4" marL="2286000">
              <a:spcBef>
                <a:spcPts val="0"/>
              </a:spcBef>
              <a:spcAft>
                <a:spcPts val="0"/>
              </a:spcAft>
              <a:buSzPts val="1500"/>
              <a:buChar char="○"/>
              <a:defRPr/>
            </a:lvl5pPr>
            <a:lvl6pPr indent="-323850" lvl="5" marL="2743200">
              <a:spcBef>
                <a:spcPts val="0"/>
              </a:spcBef>
              <a:spcAft>
                <a:spcPts val="0"/>
              </a:spcAft>
              <a:buSzPts val="1500"/>
              <a:buChar char="■"/>
              <a:defRPr/>
            </a:lvl6pPr>
            <a:lvl7pPr indent="-323850" lvl="6" marL="3200400">
              <a:spcBef>
                <a:spcPts val="0"/>
              </a:spcBef>
              <a:spcAft>
                <a:spcPts val="0"/>
              </a:spcAft>
              <a:buSzPts val="1500"/>
              <a:buChar char="●"/>
              <a:defRPr/>
            </a:lvl7pPr>
            <a:lvl8pPr indent="-323850" lvl="7" marL="3657600">
              <a:spcBef>
                <a:spcPts val="0"/>
              </a:spcBef>
              <a:spcAft>
                <a:spcPts val="0"/>
              </a:spcAft>
              <a:buSzPts val="1500"/>
              <a:buChar char="○"/>
              <a:defRPr/>
            </a:lvl8pPr>
            <a:lvl9pPr indent="-323850" lvl="8" marL="4114800">
              <a:spcBef>
                <a:spcPts val="0"/>
              </a:spcBef>
              <a:spcAft>
                <a:spcPts val="0"/>
              </a:spcAft>
              <a:buSzPts val="1500"/>
              <a:buChar char="■"/>
              <a:defRPr/>
            </a:lvl9pPr>
          </a:lstStyle>
          <a:p/>
        </p:txBody>
      </p:sp>
      <p:sp>
        <p:nvSpPr>
          <p:cNvPr id="113" name="Google Shape;113;g3a1b84048a8_0_268"/>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and two columns" type="twoColTx">
  <p:cSld name="TITLE_AND_TWO_COLUMNS">
    <p:spTree>
      <p:nvGrpSpPr>
        <p:cNvPr id="114" name="Shape 114"/>
        <p:cNvGrpSpPr/>
        <p:nvPr/>
      </p:nvGrpSpPr>
      <p:grpSpPr>
        <a:xfrm>
          <a:off x="0" y="0"/>
          <a:ext cx="0" cy="0"/>
          <a:chOff x="0" y="0"/>
          <a:chExt cx="0" cy="0"/>
        </a:xfrm>
      </p:grpSpPr>
      <p:sp>
        <p:nvSpPr>
          <p:cNvPr id="115" name="Google Shape;115;g3a1b84048a8_0_275"/>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16" name="Google Shape;116;g3a1b84048a8_0_275"/>
          <p:cNvSpPr txBox="1"/>
          <p:nvPr>
            <p:ph type="title"/>
          </p:nvPr>
        </p:nvSpPr>
        <p:spPr>
          <a:xfrm>
            <a:off x="415633" y="667900"/>
            <a:ext cx="11360700" cy="831600"/>
          </a:xfrm>
          <a:prstGeom prst="rect">
            <a:avLst/>
          </a:prstGeom>
        </p:spPr>
        <p:txBody>
          <a:bodyPr anchorCtr="0" anchor="t" bIns="121900" lIns="121900" spcFirstLastPara="1" rIns="121900" wrap="square" tIns="121900">
            <a:normAutofit/>
          </a:bodyPr>
          <a:lstStyle>
            <a:lvl1pPr lvl="0">
              <a:spcBef>
                <a:spcPts val="0"/>
              </a:spcBef>
              <a:spcAft>
                <a:spcPts val="0"/>
              </a:spcAft>
              <a:buClr>
                <a:schemeClr val="lt1"/>
              </a:buClr>
              <a:buSzPts val="3700"/>
              <a:buNone/>
              <a:defRPr>
                <a:solidFill>
                  <a:schemeClr val="lt1"/>
                </a:solidFill>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p:txBody>
      </p:sp>
      <p:sp>
        <p:nvSpPr>
          <p:cNvPr id="117" name="Google Shape;117;g3a1b84048a8_0_275"/>
          <p:cNvSpPr txBox="1"/>
          <p:nvPr>
            <p:ph idx="1" type="body"/>
          </p:nvPr>
        </p:nvSpPr>
        <p:spPr>
          <a:xfrm>
            <a:off x="415600" y="2007600"/>
            <a:ext cx="5333100" cy="41016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SzPts val="1700"/>
              <a:buChar char="●"/>
              <a:defRPr/>
            </a:lvl1pPr>
            <a:lvl2pPr indent="-323850" lvl="1" marL="914400">
              <a:spcBef>
                <a:spcPts val="0"/>
              </a:spcBef>
              <a:spcAft>
                <a:spcPts val="0"/>
              </a:spcAft>
              <a:buSzPts val="1500"/>
              <a:buChar char="○"/>
              <a:defRPr/>
            </a:lvl2pPr>
            <a:lvl3pPr indent="-323850" lvl="2" marL="1371600">
              <a:spcBef>
                <a:spcPts val="0"/>
              </a:spcBef>
              <a:spcAft>
                <a:spcPts val="0"/>
              </a:spcAft>
              <a:buSzPts val="1500"/>
              <a:buChar char="■"/>
              <a:defRPr/>
            </a:lvl3pPr>
            <a:lvl4pPr indent="-323850" lvl="3" marL="1828800">
              <a:spcBef>
                <a:spcPts val="0"/>
              </a:spcBef>
              <a:spcAft>
                <a:spcPts val="0"/>
              </a:spcAft>
              <a:buSzPts val="1500"/>
              <a:buChar char="●"/>
              <a:defRPr/>
            </a:lvl4pPr>
            <a:lvl5pPr indent="-323850" lvl="4" marL="2286000">
              <a:spcBef>
                <a:spcPts val="0"/>
              </a:spcBef>
              <a:spcAft>
                <a:spcPts val="0"/>
              </a:spcAft>
              <a:buSzPts val="1500"/>
              <a:buChar char="○"/>
              <a:defRPr/>
            </a:lvl5pPr>
            <a:lvl6pPr indent="-323850" lvl="5" marL="2743200">
              <a:spcBef>
                <a:spcPts val="0"/>
              </a:spcBef>
              <a:spcAft>
                <a:spcPts val="0"/>
              </a:spcAft>
              <a:buSzPts val="1500"/>
              <a:buChar char="■"/>
              <a:defRPr/>
            </a:lvl6pPr>
            <a:lvl7pPr indent="-323850" lvl="6" marL="3200400">
              <a:spcBef>
                <a:spcPts val="0"/>
              </a:spcBef>
              <a:spcAft>
                <a:spcPts val="0"/>
              </a:spcAft>
              <a:buSzPts val="1500"/>
              <a:buChar char="●"/>
              <a:defRPr/>
            </a:lvl7pPr>
            <a:lvl8pPr indent="-323850" lvl="7" marL="3657600">
              <a:spcBef>
                <a:spcPts val="0"/>
              </a:spcBef>
              <a:spcAft>
                <a:spcPts val="0"/>
              </a:spcAft>
              <a:buSzPts val="1500"/>
              <a:buChar char="○"/>
              <a:defRPr/>
            </a:lvl8pPr>
            <a:lvl9pPr indent="-323850" lvl="8" marL="4114800">
              <a:spcBef>
                <a:spcPts val="0"/>
              </a:spcBef>
              <a:spcAft>
                <a:spcPts val="0"/>
              </a:spcAft>
              <a:buSzPts val="1500"/>
              <a:buChar char="■"/>
              <a:defRPr/>
            </a:lvl9pPr>
          </a:lstStyle>
          <a:p/>
        </p:txBody>
      </p:sp>
      <p:sp>
        <p:nvSpPr>
          <p:cNvPr id="118" name="Google Shape;118;g3a1b84048a8_0_275"/>
          <p:cNvSpPr txBox="1"/>
          <p:nvPr>
            <p:ph idx="2" type="body"/>
          </p:nvPr>
        </p:nvSpPr>
        <p:spPr>
          <a:xfrm>
            <a:off x="6443200" y="2007600"/>
            <a:ext cx="5333100" cy="41016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SzPts val="1700"/>
              <a:buChar char="●"/>
              <a:defRPr/>
            </a:lvl1pPr>
            <a:lvl2pPr indent="-323850" lvl="1" marL="914400">
              <a:spcBef>
                <a:spcPts val="0"/>
              </a:spcBef>
              <a:spcAft>
                <a:spcPts val="0"/>
              </a:spcAft>
              <a:buSzPts val="1500"/>
              <a:buChar char="○"/>
              <a:defRPr/>
            </a:lvl2pPr>
            <a:lvl3pPr indent="-323850" lvl="2" marL="1371600">
              <a:spcBef>
                <a:spcPts val="0"/>
              </a:spcBef>
              <a:spcAft>
                <a:spcPts val="0"/>
              </a:spcAft>
              <a:buSzPts val="1500"/>
              <a:buChar char="■"/>
              <a:defRPr/>
            </a:lvl3pPr>
            <a:lvl4pPr indent="-323850" lvl="3" marL="1828800">
              <a:spcBef>
                <a:spcPts val="0"/>
              </a:spcBef>
              <a:spcAft>
                <a:spcPts val="0"/>
              </a:spcAft>
              <a:buSzPts val="1500"/>
              <a:buChar char="●"/>
              <a:defRPr/>
            </a:lvl4pPr>
            <a:lvl5pPr indent="-323850" lvl="4" marL="2286000">
              <a:spcBef>
                <a:spcPts val="0"/>
              </a:spcBef>
              <a:spcAft>
                <a:spcPts val="0"/>
              </a:spcAft>
              <a:buSzPts val="1500"/>
              <a:buChar char="○"/>
              <a:defRPr/>
            </a:lvl5pPr>
            <a:lvl6pPr indent="-323850" lvl="5" marL="2743200">
              <a:spcBef>
                <a:spcPts val="0"/>
              </a:spcBef>
              <a:spcAft>
                <a:spcPts val="0"/>
              </a:spcAft>
              <a:buSzPts val="1500"/>
              <a:buChar char="■"/>
              <a:defRPr/>
            </a:lvl6pPr>
            <a:lvl7pPr indent="-323850" lvl="6" marL="3200400">
              <a:spcBef>
                <a:spcPts val="0"/>
              </a:spcBef>
              <a:spcAft>
                <a:spcPts val="0"/>
              </a:spcAft>
              <a:buSzPts val="1500"/>
              <a:buChar char="●"/>
              <a:defRPr/>
            </a:lvl7pPr>
            <a:lvl8pPr indent="-323850" lvl="7" marL="3657600">
              <a:spcBef>
                <a:spcPts val="0"/>
              </a:spcBef>
              <a:spcAft>
                <a:spcPts val="0"/>
              </a:spcAft>
              <a:buSzPts val="1500"/>
              <a:buChar char="○"/>
              <a:defRPr/>
            </a:lvl8pPr>
            <a:lvl9pPr indent="-323850" lvl="8" marL="4114800">
              <a:spcBef>
                <a:spcPts val="0"/>
              </a:spcBef>
              <a:spcAft>
                <a:spcPts val="0"/>
              </a:spcAft>
              <a:buSzPts val="1500"/>
              <a:buChar char="■"/>
              <a:defRPr/>
            </a:lvl9pPr>
          </a:lstStyle>
          <a:p/>
        </p:txBody>
      </p:sp>
      <p:sp>
        <p:nvSpPr>
          <p:cNvPr id="119" name="Google Shape;119;g3a1b84048a8_0_27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only" type="titleOnly">
  <p:cSld name="TITLE_ONLY">
    <p:spTree>
      <p:nvGrpSpPr>
        <p:cNvPr id="120" name="Shape 120"/>
        <p:cNvGrpSpPr/>
        <p:nvPr/>
      </p:nvGrpSpPr>
      <p:grpSpPr>
        <a:xfrm>
          <a:off x="0" y="0"/>
          <a:ext cx="0" cy="0"/>
          <a:chOff x="0" y="0"/>
          <a:chExt cx="0" cy="0"/>
        </a:xfrm>
      </p:grpSpPr>
      <p:sp>
        <p:nvSpPr>
          <p:cNvPr id="121" name="Google Shape;121;g3a1b84048a8_0_281"/>
          <p:cNvSpPr/>
          <p:nvPr/>
        </p:nvSpPr>
        <p:spPr>
          <a:xfrm>
            <a:off x="0" y="0"/>
            <a:ext cx="12192000" cy="17028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2" name="Google Shape;122;g3a1b84048a8_0_281"/>
          <p:cNvSpPr txBox="1"/>
          <p:nvPr>
            <p:ph type="title"/>
          </p:nvPr>
        </p:nvSpPr>
        <p:spPr>
          <a:xfrm>
            <a:off x="415633" y="667900"/>
            <a:ext cx="11360700" cy="831600"/>
          </a:xfrm>
          <a:prstGeom prst="rect">
            <a:avLst/>
          </a:prstGeom>
        </p:spPr>
        <p:txBody>
          <a:bodyPr anchorCtr="0" anchor="t" bIns="121900" lIns="121900" spcFirstLastPara="1" rIns="121900" wrap="square" tIns="121900">
            <a:normAutofit/>
          </a:bodyPr>
          <a:lstStyle>
            <a:lvl1pPr lvl="0">
              <a:spcBef>
                <a:spcPts val="0"/>
              </a:spcBef>
              <a:spcAft>
                <a:spcPts val="0"/>
              </a:spcAft>
              <a:buClr>
                <a:schemeClr val="lt1"/>
              </a:buClr>
              <a:buSzPts val="3700"/>
              <a:buNone/>
              <a:defRPr>
                <a:solidFill>
                  <a:schemeClr val="lt1"/>
                </a:solidFill>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p:txBody>
      </p:sp>
      <p:sp>
        <p:nvSpPr>
          <p:cNvPr id="123" name="Google Shape;123;g3a1b84048a8_0_281"/>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One column text">
  <p:cSld name="ONE_COLUMN_TEXT">
    <p:spTree>
      <p:nvGrpSpPr>
        <p:cNvPr id="124" name="Shape 124"/>
        <p:cNvGrpSpPr/>
        <p:nvPr/>
      </p:nvGrpSpPr>
      <p:grpSpPr>
        <a:xfrm>
          <a:off x="0" y="0"/>
          <a:ext cx="0" cy="0"/>
          <a:chOff x="0" y="0"/>
          <a:chExt cx="0" cy="0"/>
        </a:xfrm>
      </p:grpSpPr>
      <p:sp>
        <p:nvSpPr>
          <p:cNvPr id="125" name="Google Shape;125;g3a1b84048a8_0_285"/>
          <p:cNvSpPr/>
          <p:nvPr/>
        </p:nvSpPr>
        <p:spPr>
          <a:xfrm>
            <a:off x="0" y="0"/>
            <a:ext cx="50193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26" name="Google Shape;126;g3a1b84048a8_0_285"/>
          <p:cNvSpPr txBox="1"/>
          <p:nvPr>
            <p:ph type="title"/>
          </p:nvPr>
        </p:nvSpPr>
        <p:spPr>
          <a:xfrm>
            <a:off x="415633" y="667900"/>
            <a:ext cx="4170000" cy="2438700"/>
          </a:xfrm>
          <a:prstGeom prst="rect">
            <a:avLst/>
          </a:prstGeom>
        </p:spPr>
        <p:txBody>
          <a:bodyPr anchorCtr="0" anchor="t" bIns="121900" lIns="121900" spcFirstLastPara="1" rIns="121900" wrap="square" tIns="121900">
            <a:normAutofit/>
          </a:bodyPr>
          <a:lstStyle>
            <a:lvl1pPr lvl="0">
              <a:spcBef>
                <a:spcPts val="0"/>
              </a:spcBef>
              <a:spcAft>
                <a:spcPts val="0"/>
              </a:spcAft>
              <a:buClr>
                <a:schemeClr val="lt1"/>
              </a:buClr>
              <a:buSzPts val="3700"/>
              <a:buNone/>
              <a:defRPr>
                <a:solidFill>
                  <a:schemeClr val="lt1"/>
                </a:solidFill>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p:txBody>
      </p:sp>
      <p:sp>
        <p:nvSpPr>
          <p:cNvPr id="127" name="Google Shape;127;g3a1b84048a8_0_285"/>
          <p:cNvSpPr txBox="1"/>
          <p:nvPr>
            <p:ph idx="1" type="body"/>
          </p:nvPr>
        </p:nvSpPr>
        <p:spPr>
          <a:xfrm>
            <a:off x="415600" y="3187533"/>
            <a:ext cx="4170000" cy="30639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Clr>
                <a:schemeClr val="accent2"/>
              </a:buClr>
              <a:buSzPts val="1700"/>
              <a:buChar char="●"/>
              <a:defRPr>
                <a:solidFill>
                  <a:schemeClr val="accent2"/>
                </a:solidFill>
              </a:defRPr>
            </a:lvl1pPr>
            <a:lvl2pPr indent="-323850" lvl="1" marL="914400">
              <a:spcBef>
                <a:spcPts val="0"/>
              </a:spcBef>
              <a:spcAft>
                <a:spcPts val="0"/>
              </a:spcAft>
              <a:buClr>
                <a:schemeClr val="accent2"/>
              </a:buClr>
              <a:buSzPts val="1500"/>
              <a:buChar char="○"/>
              <a:defRPr>
                <a:solidFill>
                  <a:schemeClr val="accent2"/>
                </a:solidFill>
              </a:defRPr>
            </a:lvl2pPr>
            <a:lvl3pPr indent="-323850" lvl="2" marL="1371600">
              <a:spcBef>
                <a:spcPts val="0"/>
              </a:spcBef>
              <a:spcAft>
                <a:spcPts val="0"/>
              </a:spcAft>
              <a:buClr>
                <a:schemeClr val="accent2"/>
              </a:buClr>
              <a:buSzPts val="1500"/>
              <a:buChar char="■"/>
              <a:defRPr>
                <a:solidFill>
                  <a:schemeClr val="accent2"/>
                </a:solidFill>
              </a:defRPr>
            </a:lvl3pPr>
            <a:lvl4pPr indent="-323850" lvl="3" marL="1828800">
              <a:spcBef>
                <a:spcPts val="0"/>
              </a:spcBef>
              <a:spcAft>
                <a:spcPts val="0"/>
              </a:spcAft>
              <a:buClr>
                <a:schemeClr val="accent2"/>
              </a:buClr>
              <a:buSzPts val="1500"/>
              <a:buChar char="●"/>
              <a:defRPr>
                <a:solidFill>
                  <a:schemeClr val="accent2"/>
                </a:solidFill>
              </a:defRPr>
            </a:lvl4pPr>
            <a:lvl5pPr indent="-323850" lvl="4" marL="2286000">
              <a:spcBef>
                <a:spcPts val="0"/>
              </a:spcBef>
              <a:spcAft>
                <a:spcPts val="0"/>
              </a:spcAft>
              <a:buClr>
                <a:schemeClr val="accent2"/>
              </a:buClr>
              <a:buSzPts val="1500"/>
              <a:buChar char="○"/>
              <a:defRPr>
                <a:solidFill>
                  <a:schemeClr val="accent2"/>
                </a:solidFill>
              </a:defRPr>
            </a:lvl5pPr>
            <a:lvl6pPr indent="-323850" lvl="5" marL="2743200">
              <a:spcBef>
                <a:spcPts val="0"/>
              </a:spcBef>
              <a:spcAft>
                <a:spcPts val="0"/>
              </a:spcAft>
              <a:buClr>
                <a:schemeClr val="accent2"/>
              </a:buClr>
              <a:buSzPts val="1500"/>
              <a:buChar char="■"/>
              <a:defRPr>
                <a:solidFill>
                  <a:schemeClr val="accent2"/>
                </a:solidFill>
              </a:defRPr>
            </a:lvl6pPr>
            <a:lvl7pPr indent="-323850" lvl="6" marL="3200400">
              <a:spcBef>
                <a:spcPts val="0"/>
              </a:spcBef>
              <a:spcAft>
                <a:spcPts val="0"/>
              </a:spcAft>
              <a:buClr>
                <a:schemeClr val="accent2"/>
              </a:buClr>
              <a:buSzPts val="1500"/>
              <a:buChar char="●"/>
              <a:defRPr>
                <a:solidFill>
                  <a:schemeClr val="accent2"/>
                </a:solidFill>
              </a:defRPr>
            </a:lvl7pPr>
            <a:lvl8pPr indent="-323850" lvl="7" marL="3657600">
              <a:spcBef>
                <a:spcPts val="0"/>
              </a:spcBef>
              <a:spcAft>
                <a:spcPts val="0"/>
              </a:spcAft>
              <a:buClr>
                <a:schemeClr val="accent2"/>
              </a:buClr>
              <a:buSzPts val="1500"/>
              <a:buChar char="○"/>
              <a:defRPr>
                <a:solidFill>
                  <a:schemeClr val="accent2"/>
                </a:solidFill>
              </a:defRPr>
            </a:lvl8pPr>
            <a:lvl9pPr indent="-323850" lvl="8" marL="4114800">
              <a:spcBef>
                <a:spcPts val="0"/>
              </a:spcBef>
              <a:spcAft>
                <a:spcPts val="0"/>
              </a:spcAft>
              <a:buClr>
                <a:schemeClr val="accent2"/>
              </a:buClr>
              <a:buSzPts val="1500"/>
              <a:buChar char="■"/>
              <a:defRPr>
                <a:solidFill>
                  <a:schemeClr val="accent2"/>
                </a:solidFill>
              </a:defRPr>
            </a:lvl9pPr>
          </a:lstStyle>
          <a:p/>
        </p:txBody>
      </p:sp>
      <p:sp>
        <p:nvSpPr>
          <p:cNvPr id="128" name="Google Shape;128;g3a1b84048a8_0_285"/>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Main point">
  <p:cSld name="MAIN_POINT">
    <p:spTree>
      <p:nvGrpSpPr>
        <p:cNvPr id="129" name="Shape 129"/>
        <p:cNvGrpSpPr/>
        <p:nvPr/>
      </p:nvGrpSpPr>
      <p:grpSpPr>
        <a:xfrm>
          <a:off x="0" y="0"/>
          <a:ext cx="0" cy="0"/>
          <a:chOff x="0" y="0"/>
          <a:chExt cx="0" cy="0"/>
        </a:xfrm>
      </p:grpSpPr>
      <p:sp>
        <p:nvSpPr>
          <p:cNvPr id="130" name="Google Shape;130;g3a1b84048a8_0_290"/>
          <p:cNvSpPr txBox="1"/>
          <p:nvPr>
            <p:ph type="title"/>
          </p:nvPr>
        </p:nvSpPr>
        <p:spPr>
          <a:xfrm>
            <a:off x="415567" y="1064800"/>
            <a:ext cx="8330400" cy="4728300"/>
          </a:xfrm>
          <a:prstGeom prst="rect">
            <a:avLst/>
          </a:prstGeom>
        </p:spPr>
        <p:txBody>
          <a:bodyPr anchorCtr="0" anchor="ctr" bIns="121900" lIns="121900" spcFirstLastPara="1" rIns="121900" wrap="square" tIns="121900">
            <a:normAutofit/>
          </a:bodyPr>
          <a:lstStyle>
            <a:lvl1pPr lvl="0">
              <a:spcBef>
                <a:spcPts val="0"/>
              </a:spcBef>
              <a:spcAft>
                <a:spcPts val="0"/>
              </a:spcAft>
              <a:buSzPts val="4800"/>
              <a:buNone/>
              <a:defRPr sz="4800"/>
            </a:lvl1pPr>
            <a:lvl2pPr lvl="1">
              <a:spcBef>
                <a:spcPts val="0"/>
              </a:spcBef>
              <a:spcAft>
                <a:spcPts val="0"/>
              </a:spcAft>
              <a:buSzPts val="4800"/>
              <a:buNone/>
              <a:defRPr sz="4800"/>
            </a:lvl2pPr>
            <a:lvl3pPr lvl="2">
              <a:spcBef>
                <a:spcPts val="0"/>
              </a:spcBef>
              <a:spcAft>
                <a:spcPts val="0"/>
              </a:spcAft>
              <a:buSzPts val="4800"/>
              <a:buNone/>
              <a:defRPr sz="4800"/>
            </a:lvl3pPr>
            <a:lvl4pPr lvl="3">
              <a:spcBef>
                <a:spcPts val="0"/>
              </a:spcBef>
              <a:spcAft>
                <a:spcPts val="0"/>
              </a:spcAft>
              <a:buSzPts val="4800"/>
              <a:buNone/>
              <a:defRPr sz="4800"/>
            </a:lvl4pPr>
            <a:lvl5pPr lvl="4">
              <a:spcBef>
                <a:spcPts val="0"/>
              </a:spcBef>
              <a:spcAft>
                <a:spcPts val="0"/>
              </a:spcAft>
              <a:buSzPts val="4800"/>
              <a:buNone/>
              <a:defRPr sz="4800"/>
            </a:lvl5pPr>
            <a:lvl6pPr lvl="5">
              <a:spcBef>
                <a:spcPts val="0"/>
              </a:spcBef>
              <a:spcAft>
                <a:spcPts val="0"/>
              </a:spcAft>
              <a:buSzPts val="4800"/>
              <a:buNone/>
              <a:defRPr sz="4800"/>
            </a:lvl6pPr>
            <a:lvl7pPr lvl="6">
              <a:spcBef>
                <a:spcPts val="0"/>
              </a:spcBef>
              <a:spcAft>
                <a:spcPts val="0"/>
              </a:spcAft>
              <a:buSzPts val="4800"/>
              <a:buNone/>
              <a:defRPr sz="4800"/>
            </a:lvl7pPr>
            <a:lvl8pPr lvl="7">
              <a:spcBef>
                <a:spcPts val="0"/>
              </a:spcBef>
              <a:spcAft>
                <a:spcPts val="0"/>
              </a:spcAft>
              <a:buSzPts val="4800"/>
              <a:buNone/>
              <a:defRPr sz="4800"/>
            </a:lvl8pPr>
            <a:lvl9pPr lvl="8">
              <a:spcBef>
                <a:spcPts val="0"/>
              </a:spcBef>
              <a:spcAft>
                <a:spcPts val="0"/>
              </a:spcAft>
              <a:buSzPts val="4800"/>
              <a:buNone/>
              <a:defRPr sz="4800"/>
            </a:lvl9pPr>
          </a:lstStyle>
          <a:p/>
        </p:txBody>
      </p:sp>
      <p:sp>
        <p:nvSpPr>
          <p:cNvPr id="131" name="Google Shape;131;g3a1b84048a8_0_290"/>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solidFill>
                  <a:schemeClr val="accent1"/>
                </a:solidFill>
              </a:defRPr>
            </a:lvl1pPr>
            <a:lvl2pPr lvl="1">
              <a:buNone/>
              <a:defRPr>
                <a:solidFill>
                  <a:schemeClr val="accent1"/>
                </a:solidFill>
              </a:defRPr>
            </a:lvl2pPr>
            <a:lvl3pPr lvl="2">
              <a:buNone/>
              <a:defRPr>
                <a:solidFill>
                  <a:schemeClr val="accent1"/>
                </a:solidFill>
              </a:defRPr>
            </a:lvl3pPr>
            <a:lvl4pPr lvl="3">
              <a:buNone/>
              <a:defRPr>
                <a:solidFill>
                  <a:schemeClr val="accent1"/>
                </a:solidFill>
              </a:defRPr>
            </a:lvl4pPr>
            <a:lvl5pPr lvl="4">
              <a:buNone/>
              <a:defRPr>
                <a:solidFill>
                  <a:schemeClr val="accent1"/>
                </a:solidFill>
              </a:defRPr>
            </a:lvl5pPr>
            <a:lvl6pPr lvl="5">
              <a:buNone/>
              <a:defRPr>
                <a:solidFill>
                  <a:schemeClr val="accent1"/>
                </a:solidFill>
              </a:defRPr>
            </a:lvl6pPr>
            <a:lvl7pPr lvl="6">
              <a:buNone/>
              <a:defRPr>
                <a:solidFill>
                  <a:schemeClr val="accent1"/>
                </a:solidFill>
              </a:defRPr>
            </a:lvl7pPr>
            <a:lvl8pPr lvl="7">
              <a:buNone/>
              <a:defRPr>
                <a:solidFill>
                  <a:schemeClr val="accent1"/>
                </a:solidFill>
              </a:defRPr>
            </a:lvl8pPr>
            <a:lvl9pPr lvl="8">
              <a:buNone/>
              <a:defRPr>
                <a:solidFill>
                  <a:schemeClr val="accent1"/>
                </a:solidFil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title and description">
  <p:cSld name="SECTION_TITLE_AND_DESCRIPTION">
    <p:spTree>
      <p:nvGrpSpPr>
        <p:cNvPr id="132" name="Shape 132"/>
        <p:cNvGrpSpPr/>
        <p:nvPr/>
      </p:nvGrpSpPr>
      <p:grpSpPr>
        <a:xfrm>
          <a:off x="0" y="0"/>
          <a:ext cx="0" cy="0"/>
          <a:chOff x="0" y="0"/>
          <a:chExt cx="0" cy="0"/>
        </a:xfrm>
      </p:grpSpPr>
      <p:sp>
        <p:nvSpPr>
          <p:cNvPr id="133" name="Google Shape;133;g3a1b84048a8_0_293"/>
          <p:cNvSpPr/>
          <p:nvPr/>
        </p:nvSpPr>
        <p:spPr>
          <a:xfrm>
            <a:off x="0" y="0"/>
            <a:ext cx="6096000" cy="68580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34" name="Google Shape;134;g3a1b84048a8_0_293"/>
          <p:cNvSpPr txBox="1"/>
          <p:nvPr>
            <p:ph type="title"/>
          </p:nvPr>
        </p:nvSpPr>
        <p:spPr>
          <a:xfrm>
            <a:off x="415067" y="667900"/>
            <a:ext cx="4939200" cy="2732700"/>
          </a:xfrm>
          <a:prstGeom prst="rect">
            <a:avLst/>
          </a:prstGeom>
        </p:spPr>
        <p:txBody>
          <a:bodyPr anchorCtr="0" anchor="t" bIns="121900" lIns="121900" spcFirstLastPara="1" rIns="121900" wrap="square" tIns="121900">
            <a:normAutofit/>
          </a:bodyPr>
          <a:lstStyle>
            <a:lvl1pPr lvl="0">
              <a:spcBef>
                <a:spcPts val="0"/>
              </a:spcBef>
              <a:spcAft>
                <a:spcPts val="0"/>
              </a:spcAft>
              <a:buClr>
                <a:schemeClr val="lt1"/>
              </a:buClr>
              <a:buSzPts val="3700"/>
              <a:buNone/>
              <a:defRPr>
                <a:solidFill>
                  <a:schemeClr val="lt1"/>
                </a:solidFill>
              </a:defRPr>
            </a:lvl1pPr>
            <a:lvl2pPr lvl="1">
              <a:spcBef>
                <a:spcPts val="0"/>
              </a:spcBef>
              <a:spcAft>
                <a:spcPts val="0"/>
              </a:spcAft>
              <a:buClr>
                <a:schemeClr val="lt1"/>
              </a:buClr>
              <a:buSzPts val="3700"/>
              <a:buNone/>
              <a:defRPr>
                <a:solidFill>
                  <a:schemeClr val="lt1"/>
                </a:solidFill>
              </a:defRPr>
            </a:lvl2pPr>
            <a:lvl3pPr lvl="2">
              <a:spcBef>
                <a:spcPts val="0"/>
              </a:spcBef>
              <a:spcAft>
                <a:spcPts val="0"/>
              </a:spcAft>
              <a:buClr>
                <a:schemeClr val="lt1"/>
              </a:buClr>
              <a:buSzPts val="3700"/>
              <a:buNone/>
              <a:defRPr>
                <a:solidFill>
                  <a:schemeClr val="lt1"/>
                </a:solidFill>
              </a:defRPr>
            </a:lvl3pPr>
            <a:lvl4pPr lvl="3">
              <a:spcBef>
                <a:spcPts val="0"/>
              </a:spcBef>
              <a:spcAft>
                <a:spcPts val="0"/>
              </a:spcAft>
              <a:buClr>
                <a:schemeClr val="lt1"/>
              </a:buClr>
              <a:buSzPts val="3700"/>
              <a:buNone/>
              <a:defRPr>
                <a:solidFill>
                  <a:schemeClr val="lt1"/>
                </a:solidFill>
              </a:defRPr>
            </a:lvl4pPr>
            <a:lvl5pPr lvl="4">
              <a:spcBef>
                <a:spcPts val="0"/>
              </a:spcBef>
              <a:spcAft>
                <a:spcPts val="0"/>
              </a:spcAft>
              <a:buClr>
                <a:schemeClr val="lt1"/>
              </a:buClr>
              <a:buSzPts val="3700"/>
              <a:buNone/>
              <a:defRPr>
                <a:solidFill>
                  <a:schemeClr val="lt1"/>
                </a:solidFill>
              </a:defRPr>
            </a:lvl5pPr>
            <a:lvl6pPr lvl="5">
              <a:spcBef>
                <a:spcPts val="0"/>
              </a:spcBef>
              <a:spcAft>
                <a:spcPts val="0"/>
              </a:spcAft>
              <a:buClr>
                <a:schemeClr val="lt1"/>
              </a:buClr>
              <a:buSzPts val="3700"/>
              <a:buNone/>
              <a:defRPr>
                <a:solidFill>
                  <a:schemeClr val="lt1"/>
                </a:solidFill>
              </a:defRPr>
            </a:lvl6pPr>
            <a:lvl7pPr lvl="6">
              <a:spcBef>
                <a:spcPts val="0"/>
              </a:spcBef>
              <a:spcAft>
                <a:spcPts val="0"/>
              </a:spcAft>
              <a:buClr>
                <a:schemeClr val="lt1"/>
              </a:buClr>
              <a:buSzPts val="3700"/>
              <a:buNone/>
              <a:defRPr>
                <a:solidFill>
                  <a:schemeClr val="lt1"/>
                </a:solidFill>
              </a:defRPr>
            </a:lvl7pPr>
            <a:lvl8pPr lvl="7">
              <a:spcBef>
                <a:spcPts val="0"/>
              </a:spcBef>
              <a:spcAft>
                <a:spcPts val="0"/>
              </a:spcAft>
              <a:buClr>
                <a:schemeClr val="lt1"/>
              </a:buClr>
              <a:buSzPts val="3700"/>
              <a:buNone/>
              <a:defRPr>
                <a:solidFill>
                  <a:schemeClr val="lt1"/>
                </a:solidFill>
              </a:defRPr>
            </a:lvl8pPr>
            <a:lvl9pPr lvl="8">
              <a:spcBef>
                <a:spcPts val="0"/>
              </a:spcBef>
              <a:spcAft>
                <a:spcPts val="0"/>
              </a:spcAft>
              <a:buClr>
                <a:schemeClr val="lt1"/>
              </a:buClr>
              <a:buSzPts val="3700"/>
              <a:buNone/>
              <a:defRPr>
                <a:solidFill>
                  <a:schemeClr val="lt1"/>
                </a:solidFill>
              </a:defRPr>
            </a:lvl9pPr>
          </a:lstStyle>
          <a:p/>
        </p:txBody>
      </p:sp>
      <p:sp>
        <p:nvSpPr>
          <p:cNvPr id="135" name="Google Shape;135;g3a1b84048a8_0_293"/>
          <p:cNvSpPr txBox="1"/>
          <p:nvPr>
            <p:ph idx="1" type="subTitle"/>
          </p:nvPr>
        </p:nvSpPr>
        <p:spPr>
          <a:xfrm>
            <a:off x="406400" y="3502300"/>
            <a:ext cx="4939200" cy="1235700"/>
          </a:xfrm>
          <a:prstGeom prst="rect">
            <a:avLst/>
          </a:prstGeom>
        </p:spPr>
        <p:txBody>
          <a:bodyPr anchorCtr="0" anchor="t" bIns="121900" lIns="121900" spcFirstLastPara="1" rIns="121900" wrap="square" tIns="121900">
            <a:normAutofit/>
          </a:bodyPr>
          <a:lstStyle>
            <a:lvl1pPr lvl="0">
              <a:lnSpc>
                <a:spcPct val="100000"/>
              </a:lnSpc>
              <a:spcBef>
                <a:spcPts val="0"/>
              </a:spcBef>
              <a:spcAft>
                <a:spcPts val="0"/>
              </a:spcAft>
              <a:buClr>
                <a:schemeClr val="accent2"/>
              </a:buClr>
              <a:buSzPts val="2100"/>
              <a:buNone/>
              <a:defRPr sz="2100">
                <a:solidFill>
                  <a:schemeClr val="accent2"/>
                </a:solidFill>
              </a:defRPr>
            </a:lvl1pPr>
            <a:lvl2pPr lvl="1">
              <a:lnSpc>
                <a:spcPct val="100000"/>
              </a:lnSpc>
              <a:spcBef>
                <a:spcPts val="0"/>
              </a:spcBef>
              <a:spcAft>
                <a:spcPts val="0"/>
              </a:spcAft>
              <a:buClr>
                <a:schemeClr val="accent2"/>
              </a:buClr>
              <a:buSzPts val="2100"/>
              <a:buNone/>
              <a:defRPr sz="2100">
                <a:solidFill>
                  <a:schemeClr val="accent2"/>
                </a:solidFill>
              </a:defRPr>
            </a:lvl2pPr>
            <a:lvl3pPr lvl="2">
              <a:lnSpc>
                <a:spcPct val="100000"/>
              </a:lnSpc>
              <a:spcBef>
                <a:spcPts val="0"/>
              </a:spcBef>
              <a:spcAft>
                <a:spcPts val="0"/>
              </a:spcAft>
              <a:buClr>
                <a:schemeClr val="accent2"/>
              </a:buClr>
              <a:buSzPts val="2100"/>
              <a:buNone/>
              <a:defRPr sz="2100">
                <a:solidFill>
                  <a:schemeClr val="accent2"/>
                </a:solidFill>
              </a:defRPr>
            </a:lvl3pPr>
            <a:lvl4pPr lvl="3">
              <a:lnSpc>
                <a:spcPct val="100000"/>
              </a:lnSpc>
              <a:spcBef>
                <a:spcPts val="0"/>
              </a:spcBef>
              <a:spcAft>
                <a:spcPts val="0"/>
              </a:spcAft>
              <a:buClr>
                <a:schemeClr val="accent2"/>
              </a:buClr>
              <a:buSzPts val="2100"/>
              <a:buNone/>
              <a:defRPr sz="2100">
                <a:solidFill>
                  <a:schemeClr val="accent2"/>
                </a:solidFill>
              </a:defRPr>
            </a:lvl4pPr>
            <a:lvl5pPr lvl="4">
              <a:lnSpc>
                <a:spcPct val="100000"/>
              </a:lnSpc>
              <a:spcBef>
                <a:spcPts val="0"/>
              </a:spcBef>
              <a:spcAft>
                <a:spcPts val="0"/>
              </a:spcAft>
              <a:buClr>
                <a:schemeClr val="accent2"/>
              </a:buClr>
              <a:buSzPts val="2100"/>
              <a:buNone/>
              <a:defRPr sz="2100">
                <a:solidFill>
                  <a:schemeClr val="accent2"/>
                </a:solidFill>
              </a:defRPr>
            </a:lvl5pPr>
            <a:lvl6pPr lvl="5">
              <a:lnSpc>
                <a:spcPct val="100000"/>
              </a:lnSpc>
              <a:spcBef>
                <a:spcPts val="0"/>
              </a:spcBef>
              <a:spcAft>
                <a:spcPts val="0"/>
              </a:spcAft>
              <a:buClr>
                <a:schemeClr val="accent2"/>
              </a:buClr>
              <a:buSzPts val="2100"/>
              <a:buNone/>
              <a:defRPr sz="2100">
                <a:solidFill>
                  <a:schemeClr val="accent2"/>
                </a:solidFill>
              </a:defRPr>
            </a:lvl6pPr>
            <a:lvl7pPr lvl="6">
              <a:lnSpc>
                <a:spcPct val="100000"/>
              </a:lnSpc>
              <a:spcBef>
                <a:spcPts val="0"/>
              </a:spcBef>
              <a:spcAft>
                <a:spcPts val="0"/>
              </a:spcAft>
              <a:buClr>
                <a:schemeClr val="accent2"/>
              </a:buClr>
              <a:buSzPts val="2100"/>
              <a:buNone/>
              <a:defRPr sz="2100">
                <a:solidFill>
                  <a:schemeClr val="accent2"/>
                </a:solidFill>
              </a:defRPr>
            </a:lvl7pPr>
            <a:lvl8pPr lvl="7">
              <a:lnSpc>
                <a:spcPct val="100000"/>
              </a:lnSpc>
              <a:spcBef>
                <a:spcPts val="0"/>
              </a:spcBef>
              <a:spcAft>
                <a:spcPts val="0"/>
              </a:spcAft>
              <a:buClr>
                <a:schemeClr val="accent2"/>
              </a:buClr>
              <a:buSzPts val="2100"/>
              <a:buNone/>
              <a:defRPr sz="2100">
                <a:solidFill>
                  <a:schemeClr val="accent2"/>
                </a:solidFill>
              </a:defRPr>
            </a:lvl8pPr>
            <a:lvl9pPr lvl="8">
              <a:lnSpc>
                <a:spcPct val="100000"/>
              </a:lnSpc>
              <a:spcBef>
                <a:spcPts val="0"/>
              </a:spcBef>
              <a:spcAft>
                <a:spcPts val="0"/>
              </a:spcAft>
              <a:buClr>
                <a:schemeClr val="accent2"/>
              </a:buClr>
              <a:buSzPts val="2100"/>
              <a:buNone/>
              <a:defRPr sz="2100">
                <a:solidFill>
                  <a:schemeClr val="accent2"/>
                </a:solidFill>
              </a:defRPr>
            </a:lvl9pPr>
          </a:lstStyle>
          <a:p/>
        </p:txBody>
      </p:sp>
      <p:sp>
        <p:nvSpPr>
          <p:cNvPr id="136" name="Google Shape;136;g3a1b84048a8_0_293"/>
          <p:cNvSpPr txBox="1"/>
          <p:nvPr>
            <p:ph idx="2" type="body"/>
          </p:nvPr>
        </p:nvSpPr>
        <p:spPr>
          <a:xfrm>
            <a:off x="6505367" y="667900"/>
            <a:ext cx="5271900" cy="54819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SzPts val="1700"/>
              <a:buChar char="●"/>
              <a:defRPr/>
            </a:lvl1pPr>
            <a:lvl2pPr indent="-323850" lvl="1" marL="914400">
              <a:spcBef>
                <a:spcPts val="0"/>
              </a:spcBef>
              <a:spcAft>
                <a:spcPts val="0"/>
              </a:spcAft>
              <a:buSzPts val="1500"/>
              <a:buChar char="○"/>
              <a:defRPr/>
            </a:lvl2pPr>
            <a:lvl3pPr indent="-323850" lvl="2" marL="1371600">
              <a:spcBef>
                <a:spcPts val="0"/>
              </a:spcBef>
              <a:spcAft>
                <a:spcPts val="0"/>
              </a:spcAft>
              <a:buSzPts val="1500"/>
              <a:buChar char="■"/>
              <a:defRPr/>
            </a:lvl3pPr>
            <a:lvl4pPr indent="-323850" lvl="3" marL="1828800">
              <a:spcBef>
                <a:spcPts val="0"/>
              </a:spcBef>
              <a:spcAft>
                <a:spcPts val="0"/>
              </a:spcAft>
              <a:buSzPts val="1500"/>
              <a:buChar char="●"/>
              <a:defRPr/>
            </a:lvl4pPr>
            <a:lvl5pPr indent="-323850" lvl="4" marL="2286000">
              <a:spcBef>
                <a:spcPts val="0"/>
              </a:spcBef>
              <a:spcAft>
                <a:spcPts val="0"/>
              </a:spcAft>
              <a:buSzPts val="1500"/>
              <a:buChar char="○"/>
              <a:defRPr/>
            </a:lvl5pPr>
            <a:lvl6pPr indent="-323850" lvl="5" marL="2743200">
              <a:spcBef>
                <a:spcPts val="0"/>
              </a:spcBef>
              <a:spcAft>
                <a:spcPts val="0"/>
              </a:spcAft>
              <a:buSzPts val="1500"/>
              <a:buChar char="■"/>
              <a:defRPr/>
            </a:lvl6pPr>
            <a:lvl7pPr indent="-323850" lvl="6" marL="3200400">
              <a:spcBef>
                <a:spcPts val="0"/>
              </a:spcBef>
              <a:spcAft>
                <a:spcPts val="0"/>
              </a:spcAft>
              <a:buSzPts val="1500"/>
              <a:buChar char="●"/>
              <a:defRPr/>
            </a:lvl7pPr>
            <a:lvl8pPr indent="-323850" lvl="7" marL="3657600">
              <a:spcBef>
                <a:spcPts val="0"/>
              </a:spcBef>
              <a:spcAft>
                <a:spcPts val="0"/>
              </a:spcAft>
              <a:buSzPts val="1500"/>
              <a:buChar char="○"/>
              <a:defRPr/>
            </a:lvl8pPr>
            <a:lvl9pPr indent="-323850" lvl="8" marL="4114800">
              <a:spcBef>
                <a:spcPts val="0"/>
              </a:spcBef>
              <a:spcAft>
                <a:spcPts val="0"/>
              </a:spcAft>
              <a:buSzPts val="1500"/>
              <a:buChar char="■"/>
              <a:defRPr/>
            </a:lvl9pPr>
          </a:lstStyle>
          <a:p/>
        </p:txBody>
      </p:sp>
      <p:sp>
        <p:nvSpPr>
          <p:cNvPr id="137" name="Google Shape;137;g3a1b84048a8_0_29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aption">
  <p:cSld name="CAPTION_ONLY">
    <p:spTree>
      <p:nvGrpSpPr>
        <p:cNvPr id="138" name="Shape 138"/>
        <p:cNvGrpSpPr/>
        <p:nvPr/>
      </p:nvGrpSpPr>
      <p:grpSpPr>
        <a:xfrm>
          <a:off x="0" y="0"/>
          <a:ext cx="0" cy="0"/>
          <a:chOff x="0" y="0"/>
          <a:chExt cx="0" cy="0"/>
        </a:xfrm>
      </p:grpSpPr>
      <p:sp>
        <p:nvSpPr>
          <p:cNvPr id="139" name="Google Shape;139;g3a1b84048a8_0_299"/>
          <p:cNvSpPr/>
          <p:nvPr/>
        </p:nvSpPr>
        <p:spPr>
          <a:xfrm>
            <a:off x="0" y="5825333"/>
            <a:ext cx="12192000" cy="1032300"/>
          </a:xfrm>
          <a:prstGeom prst="rect">
            <a:avLst/>
          </a:prstGeom>
          <a:solidFill>
            <a:schemeClr val="dk1"/>
          </a:solidFill>
          <a:ln>
            <a:noFill/>
          </a:ln>
        </p:spPr>
        <p:txBody>
          <a:bodyPr anchorCtr="0" anchor="ctr" bIns="121900" lIns="121900" spcFirstLastPara="1" rIns="121900" wrap="square" tIns="121900">
            <a:noAutofit/>
          </a:bodyPr>
          <a:lstStyle/>
          <a:p>
            <a:pPr indent="0" lvl="0" marL="0" rtl="0" algn="l">
              <a:spcBef>
                <a:spcPts val="0"/>
              </a:spcBef>
              <a:spcAft>
                <a:spcPts val="0"/>
              </a:spcAft>
              <a:buNone/>
            </a:pPr>
            <a:r>
              <a:t/>
            </a:r>
            <a:endParaRPr/>
          </a:p>
        </p:txBody>
      </p:sp>
      <p:sp>
        <p:nvSpPr>
          <p:cNvPr id="140" name="Google Shape;140;g3a1b84048a8_0_299"/>
          <p:cNvSpPr txBox="1"/>
          <p:nvPr>
            <p:ph idx="1" type="body"/>
          </p:nvPr>
        </p:nvSpPr>
        <p:spPr>
          <a:xfrm>
            <a:off x="415600" y="6028533"/>
            <a:ext cx="10639200" cy="614100"/>
          </a:xfrm>
          <a:prstGeom prst="rect">
            <a:avLst/>
          </a:prstGeom>
        </p:spPr>
        <p:txBody>
          <a:bodyPr anchorCtr="0" anchor="ctr" bIns="121900" lIns="121900" spcFirstLastPara="1" rIns="121900" wrap="square" tIns="121900">
            <a:normAutofit/>
          </a:bodyPr>
          <a:lstStyle>
            <a:lvl1pPr indent="-228600" lvl="0" marL="457200">
              <a:lnSpc>
                <a:spcPct val="100000"/>
              </a:lnSpc>
              <a:spcBef>
                <a:spcPts val="0"/>
              </a:spcBef>
              <a:spcAft>
                <a:spcPts val="0"/>
              </a:spcAft>
              <a:buClr>
                <a:schemeClr val="lt1"/>
              </a:buClr>
              <a:buSzPts val="1700"/>
              <a:buFont typeface="Merriweather"/>
              <a:buNone/>
              <a:defRPr>
                <a:solidFill>
                  <a:schemeClr val="lt1"/>
                </a:solidFill>
                <a:latin typeface="Merriweather"/>
                <a:ea typeface="Merriweather"/>
                <a:cs typeface="Merriweather"/>
                <a:sym typeface="Merriweather"/>
              </a:defRPr>
            </a:lvl1pPr>
          </a:lstStyle>
          <a:p/>
        </p:txBody>
      </p:sp>
      <p:sp>
        <p:nvSpPr>
          <p:cNvPr id="141" name="Google Shape;141;g3a1b84048a8_0_299"/>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1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ig number">
  <p:cSld name="BIG_NUMBER">
    <p:spTree>
      <p:nvGrpSpPr>
        <p:cNvPr id="142" name="Shape 142"/>
        <p:cNvGrpSpPr/>
        <p:nvPr/>
      </p:nvGrpSpPr>
      <p:grpSpPr>
        <a:xfrm>
          <a:off x="0" y="0"/>
          <a:ext cx="0" cy="0"/>
          <a:chOff x="0" y="0"/>
          <a:chExt cx="0" cy="0"/>
        </a:xfrm>
      </p:grpSpPr>
      <p:sp>
        <p:nvSpPr>
          <p:cNvPr id="143" name="Google Shape;143;g3a1b84048a8_0_303"/>
          <p:cNvSpPr txBox="1"/>
          <p:nvPr>
            <p:ph hasCustomPrompt="1" type="title"/>
          </p:nvPr>
        </p:nvSpPr>
        <p:spPr>
          <a:xfrm>
            <a:off x="415667" y="1108233"/>
            <a:ext cx="7113300" cy="1659600"/>
          </a:xfrm>
          <a:prstGeom prst="rect">
            <a:avLst/>
          </a:prstGeom>
        </p:spPr>
        <p:txBody>
          <a:bodyPr anchorCtr="0" anchor="b" bIns="121900" lIns="121900" spcFirstLastPara="1" rIns="121900" wrap="square" tIns="121900">
            <a:normAutofit/>
          </a:bodyPr>
          <a:lstStyle>
            <a:lvl1pPr lvl="0">
              <a:spcBef>
                <a:spcPts val="0"/>
              </a:spcBef>
              <a:spcAft>
                <a:spcPts val="0"/>
              </a:spcAft>
              <a:buClr>
                <a:schemeClr val="lt1"/>
              </a:buClr>
              <a:buSzPts val="13300"/>
              <a:buNone/>
              <a:defRPr sz="13300">
                <a:solidFill>
                  <a:schemeClr val="lt1"/>
                </a:solidFill>
              </a:defRPr>
            </a:lvl1pPr>
            <a:lvl2pPr lvl="1">
              <a:spcBef>
                <a:spcPts val="0"/>
              </a:spcBef>
              <a:spcAft>
                <a:spcPts val="0"/>
              </a:spcAft>
              <a:buClr>
                <a:schemeClr val="lt1"/>
              </a:buClr>
              <a:buSzPts val="13300"/>
              <a:buNone/>
              <a:defRPr sz="13300">
                <a:solidFill>
                  <a:schemeClr val="lt1"/>
                </a:solidFill>
              </a:defRPr>
            </a:lvl2pPr>
            <a:lvl3pPr lvl="2">
              <a:spcBef>
                <a:spcPts val="0"/>
              </a:spcBef>
              <a:spcAft>
                <a:spcPts val="0"/>
              </a:spcAft>
              <a:buClr>
                <a:schemeClr val="lt1"/>
              </a:buClr>
              <a:buSzPts val="13300"/>
              <a:buNone/>
              <a:defRPr sz="13300">
                <a:solidFill>
                  <a:schemeClr val="lt1"/>
                </a:solidFill>
              </a:defRPr>
            </a:lvl3pPr>
            <a:lvl4pPr lvl="3">
              <a:spcBef>
                <a:spcPts val="0"/>
              </a:spcBef>
              <a:spcAft>
                <a:spcPts val="0"/>
              </a:spcAft>
              <a:buClr>
                <a:schemeClr val="lt1"/>
              </a:buClr>
              <a:buSzPts val="13300"/>
              <a:buNone/>
              <a:defRPr sz="13300">
                <a:solidFill>
                  <a:schemeClr val="lt1"/>
                </a:solidFill>
              </a:defRPr>
            </a:lvl4pPr>
            <a:lvl5pPr lvl="4">
              <a:spcBef>
                <a:spcPts val="0"/>
              </a:spcBef>
              <a:spcAft>
                <a:spcPts val="0"/>
              </a:spcAft>
              <a:buClr>
                <a:schemeClr val="lt1"/>
              </a:buClr>
              <a:buSzPts val="13300"/>
              <a:buNone/>
              <a:defRPr sz="13300">
                <a:solidFill>
                  <a:schemeClr val="lt1"/>
                </a:solidFill>
              </a:defRPr>
            </a:lvl5pPr>
            <a:lvl6pPr lvl="5">
              <a:spcBef>
                <a:spcPts val="0"/>
              </a:spcBef>
              <a:spcAft>
                <a:spcPts val="0"/>
              </a:spcAft>
              <a:buClr>
                <a:schemeClr val="lt1"/>
              </a:buClr>
              <a:buSzPts val="13300"/>
              <a:buNone/>
              <a:defRPr sz="13300">
                <a:solidFill>
                  <a:schemeClr val="lt1"/>
                </a:solidFill>
              </a:defRPr>
            </a:lvl6pPr>
            <a:lvl7pPr lvl="6">
              <a:spcBef>
                <a:spcPts val="0"/>
              </a:spcBef>
              <a:spcAft>
                <a:spcPts val="0"/>
              </a:spcAft>
              <a:buClr>
                <a:schemeClr val="lt1"/>
              </a:buClr>
              <a:buSzPts val="13300"/>
              <a:buNone/>
              <a:defRPr sz="13300">
                <a:solidFill>
                  <a:schemeClr val="lt1"/>
                </a:solidFill>
              </a:defRPr>
            </a:lvl7pPr>
            <a:lvl8pPr lvl="7">
              <a:spcBef>
                <a:spcPts val="0"/>
              </a:spcBef>
              <a:spcAft>
                <a:spcPts val="0"/>
              </a:spcAft>
              <a:buClr>
                <a:schemeClr val="lt1"/>
              </a:buClr>
              <a:buSzPts val="13300"/>
              <a:buNone/>
              <a:defRPr sz="13300">
                <a:solidFill>
                  <a:schemeClr val="lt1"/>
                </a:solidFill>
              </a:defRPr>
            </a:lvl8pPr>
            <a:lvl9pPr lvl="8">
              <a:spcBef>
                <a:spcPts val="0"/>
              </a:spcBef>
              <a:spcAft>
                <a:spcPts val="0"/>
              </a:spcAft>
              <a:buClr>
                <a:schemeClr val="lt1"/>
              </a:buClr>
              <a:buSzPts val="13300"/>
              <a:buNone/>
              <a:defRPr sz="13300">
                <a:solidFill>
                  <a:schemeClr val="lt1"/>
                </a:solidFill>
              </a:defRPr>
            </a:lvl9pPr>
          </a:lstStyle>
          <a:p>
            <a:r>
              <a:t>xx%</a:t>
            </a:r>
          </a:p>
        </p:txBody>
      </p:sp>
      <p:sp>
        <p:nvSpPr>
          <p:cNvPr id="144" name="Google Shape;144;g3a1b84048a8_0_303"/>
          <p:cNvSpPr txBox="1"/>
          <p:nvPr>
            <p:ph idx="1" type="body"/>
          </p:nvPr>
        </p:nvSpPr>
        <p:spPr>
          <a:xfrm>
            <a:off x="415600" y="2828567"/>
            <a:ext cx="7113300" cy="1256700"/>
          </a:xfrm>
          <a:prstGeom prst="rect">
            <a:avLst/>
          </a:prstGeom>
        </p:spPr>
        <p:txBody>
          <a:bodyPr anchorCtr="0" anchor="t" bIns="121900" lIns="121900" spcFirstLastPara="1" rIns="121900" wrap="square" tIns="121900">
            <a:normAutofit/>
          </a:bodyPr>
          <a:lstStyle>
            <a:lvl1pPr indent="-336550" lvl="0" marL="457200">
              <a:spcBef>
                <a:spcPts val="0"/>
              </a:spcBef>
              <a:spcAft>
                <a:spcPts val="0"/>
              </a:spcAft>
              <a:buClr>
                <a:schemeClr val="accent2"/>
              </a:buClr>
              <a:buSzPts val="1700"/>
              <a:buChar char="●"/>
              <a:defRPr>
                <a:solidFill>
                  <a:schemeClr val="accent2"/>
                </a:solidFill>
              </a:defRPr>
            </a:lvl1pPr>
            <a:lvl2pPr indent="-323850" lvl="1" marL="914400">
              <a:spcBef>
                <a:spcPts val="0"/>
              </a:spcBef>
              <a:spcAft>
                <a:spcPts val="0"/>
              </a:spcAft>
              <a:buClr>
                <a:schemeClr val="accent2"/>
              </a:buClr>
              <a:buSzPts val="1500"/>
              <a:buChar char="○"/>
              <a:defRPr>
                <a:solidFill>
                  <a:schemeClr val="accent2"/>
                </a:solidFill>
              </a:defRPr>
            </a:lvl2pPr>
            <a:lvl3pPr indent="-323850" lvl="2" marL="1371600">
              <a:spcBef>
                <a:spcPts val="0"/>
              </a:spcBef>
              <a:spcAft>
                <a:spcPts val="0"/>
              </a:spcAft>
              <a:buClr>
                <a:schemeClr val="accent2"/>
              </a:buClr>
              <a:buSzPts val="1500"/>
              <a:buChar char="■"/>
              <a:defRPr>
                <a:solidFill>
                  <a:schemeClr val="accent2"/>
                </a:solidFill>
              </a:defRPr>
            </a:lvl3pPr>
            <a:lvl4pPr indent="-323850" lvl="3" marL="1828800">
              <a:spcBef>
                <a:spcPts val="0"/>
              </a:spcBef>
              <a:spcAft>
                <a:spcPts val="0"/>
              </a:spcAft>
              <a:buClr>
                <a:schemeClr val="accent2"/>
              </a:buClr>
              <a:buSzPts val="1500"/>
              <a:buChar char="●"/>
              <a:defRPr>
                <a:solidFill>
                  <a:schemeClr val="accent2"/>
                </a:solidFill>
              </a:defRPr>
            </a:lvl4pPr>
            <a:lvl5pPr indent="-323850" lvl="4" marL="2286000">
              <a:spcBef>
                <a:spcPts val="0"/>
              </a:spcBef>
              <a:spcAft>
                <a:spcPts val="0"/>
              </a:spcAft>
              <a:buClr>
                <a:schemeClr val="accent2"/>
              </a:buClr>
              <a:buSzPts val="1500"/>
              <a:buChar char="○"/>
              <a:defRPr>
                <a:solidFill>
                  <a:schemeClr val="accent2"/>
                </a:solidFill>
              </a:defRPr>
            </a:lvl5pPr>
            <a:lvl6pPr indent="-323850" lvl="5" marL="2743200">
              <a:spcBef>
                <a:spcPts val="0"/>
              </a:spcBef>
              <a:spcAft>
                <a:spcPts val="0"/>
              </a:spcAft>
              <a:buClr>
                <a:schemeClr val="accent2"/>
              </a:buClr>
              <a:buSzPts val="1500"/>
              <a:buChar char="■"/>
              <a:defRPr>
                <a:solidFill>
                  <a:schemeClr val="accent2"/>
                </a:solidFill>
              </a:defRPr>
            </a:lvl6pPr>
            <a:lvl7pPr indent="-323850" lvl="6" marL="3200400">
              <a:spcBef>
                <a:spcPts val="0"/>
              </a:spcBef>
              <a:spcAft>
                <a:spcPts val="0"/>
              </a:spcAft>
              <a:buClr>
                <a:schemeClr val="accent2"/>
              </a:buClr>
              <a:buSzPts val="1500"/>
              <a:buChar char="●"/>
              <a:defRPr>
                <a:solidFill>
                  <a:schemeClr val="accent2"/>
                </a:solidFill>
              </a:defRPr>
            </a:lvl7pPr>
            <a:lvl8pPr indent="-323850" lvl="7" marL="3657600">
              <a:spcBef>
                <a:spcPts val="0"/>
              </a:spcBef>
              <a:spcAft>
                <a:spcPts val="0"/>
              </a:spcAft>
              <a:buClr>
                <a:schemeClr val="accent2"/>
              </a:buClr>
              <a:buSzPts val="1500"/>
              <a:buChar char="○"/>
              <a:defRPr>
                <a:solidFill>
                  <a:schemeClr val="accent2"/>
                </a:solidFill>
              </a:defRPr>
            </a:lvl8pPr>
            <a:lvl9pPr indent="-323850" lvl="8" marL="4114800">
              <a:spcBef>
                <a:spcPts val="0"/>
              </a:spcBef>
              <a:spcAft>
                <a:spcPts val="0"/>
              </a:spcAft>
              <a:buClr>
                <a:schemeClr val="accent2"/>
              </a:buClr>
              <a:buSzPts val="1500"/>
              <a:buChar char="■"/>
              <a:defRPr>
                <a:solidFill>
                  <a:schemeClr val="accent2"/>
                </a:solidFill>
              </a:defRPr>
            </a:lvl9pPr>
          </a:lstStyle>
          <a:p/>
        </p:txBody>
      </p:sp>
      <p:sp>
        <p:nvSpPr>
          <p:cNvPr id="145" name="Google Shape;145;g3a1b84048a8_0_303"/>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solidFill>
                  <a:schemeClr val="lt1"/>
                </a:solidFill>
              </a:defRPr>
            </a:lvl1pPr>
            <a:lvl2pPr lvl="1">
              <a:buNone/>
              <a:defRPr>
                <a:solidFill>
                  <a:schemeClr val="lt1"/>
                </a:solidFill>
              </a:defRPr>
            </a:lvl2pPr>
            <a:lvl3pPr lvl="2">
              <a:buNone/>
              <a:defRPr>
                <a:solidFill>
                  <a:schemeClr val="lt1"/>
                </a:solidFill>
              </a:defRPr>
            </a:lvl3pPr>
            <a:lvl4pPr lvl="3">
              <a:buNone/>
              <a:defRPr>
                <a:solidFill>
                  <a:schemeClr val="lt1"/>
                </a:solidFill>
              </a:defRPr>
            </a:lvl4pPr>
            <a:lvl5pPr lvl="4">
              <a:buNone/>
              <a:defRPr>
                <a:solidFill>
                  <a:schemeClr val="lt1"/>
                </a:solidFill>
              </a:defRPr>
            </a:lvl5pPr>
            <a:lvl6pPr lvl="5">
              <a:buNone/>
              <a:defRPr>
                <a:solidFill>
                  <a:schemeClr val="lt1"/>
                </a:solidFill>
              </a:defRPr>
            </a:lvl6pPr>
            <a:lvl7pPr lvl="6">
              <a:buNone/>
              <a:defRPr>
                <a:solidFill>
                  <a:schemeClr val="lt1"/>
                </a:solidFill>
              </a:defRPr>
            </a:lvl7pPr>
            <a:lvl8pPr lvl="7">
              <a:buNone/>
              <a:defRPr>
                <a:solidFill>
                  <a:schemeClr val="lt1"/>
                </a:solidFill>
              </a:defRPr>
            </a:lvl8pPr>
            <a:lvl9pPr lvl="8">
              <a:buNone/>
              <a:defRPr>
                <a:solidFill>
                  <a:schemeClr val="lt1"/>
                </a:solidFil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23" name="Shape 23"/>
        <p:cNvGrpSpPr/>
        <p:nvPr/>
      </p:nvGrpSpPr>
      <p:grpSpPr>
        <a:xfrm>
          <a:off x="0" y="0"/>
          <a:ext cx="0" cy="0"/>
          <a:chOff x="0" y="0"/>
          <a:chExt cx="0" cy="0"/>
        </a:xfrm>
      </p:grpSpPr>
      <p:sp>
        <p:nvSpPr>
          <p:cNvPr id="24" name="Google Shape;24;p21"/>
          <p:cNvSpPr/>
          <p:nvPr/>
        </p:nvSpPr>
        <p:spPr>
          <a:xfrm>
            <a:off x="0" y="0"/>
            <a:ext cx="12192000" cy="1225550"/>
          </a:xfrm>
          <a:prstGeom prst="rect">
            <a:avLst/>
          </a:prstGeom>
          <a:solidFill>
            <a:srgbClr val="6D9EE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25" name="Google Shape;25;p21"/>
          <p:cNvSpPr txBox="1"/>
          <p:nvPr>
            <p:ph idx="1" type="body"/>
          </p:nvPr>
        </p:nvSpPr>
        <p:spPr>
          <a:xfrm>
            <a:off x="262463" y="1750000"/>
            <a:ext cx="11384894" cy="80772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26" name="Google Shape;26;p21"/>
          <p:cNvSpPr txBox="1"/>
          <p:nvPr>
            <p:ph idx="2" type="body"/>
          </p:nvPr>
        </p:nvSpPr>
        <p:spPr>
          <a:xfrm>
            <a:off x="262464" y="2817976"/>
            <a:ext cx="11384893" cy="3720936"/>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27" name="Google Shape;27;p21"/>
          <p:cNvSpPr txBox="1"/>
          <p:nvPr>
            <p:ph idx="3" type="body"/>
          </p:nvPr>
        </p:nvSpPr>
        <p:spPr>
          <a:xfrm>
            <a:off x="3402767" y="207481"/>
            <a:ext cx="7095475" cy="979487"/>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2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146" name="Shape 146"/>
        <p:cNvGrpSpPr/>
        <p:nvPr/>
      </p:nvGrpSpPr>
      <p:grpSpPr>
        <a:xfrm>
          <a:off x="0" y="0"/>
          <a:ext cx="0" cy="0"/>
          <a:chOff x="0" y="0"/>
          <a:chExt cx="0" cy="0"/>
        </a:xfrm>
      </p:grpSpPr>
      <p:sp>
        <p:nvSpPr>
          <p:cNvPr id="147" name="Google Shape;147;g3a1b84048a8_0_307"/>
          <p:cNvSpPr txBox="1"/>
          <p:nvPr>
            <p:ph idx="12" type="sldNum"/>
          </p:nvPr>
        </p:nvSpPr>
        <p:spPr>
          <a:xfrm>
            <a:off x="11296610" y="6217622"/>
            <a:ext cx="731700" cy="524700"/>
          </a:xfrm>
          <a:prstGeom prst="rect">
            <a:avLst/>
          </a:prstGeom>
        </p:spPr>
        <p:txBody>
          <a:bodyPr anchorCtr="0" anchor="ctr" bIns="121900" lIns="121900" spcFirstLastPara="1" rIns="121900" wrap="square" tIns="121900">
            <a:normAutofit/>
          </a:bodyPr>
          <a:lstStyle>
            <a:lvl1pPr lvl="0">
              <a:buNone/>
              <a:defRPr/>
            </a:lvl1pPr>
            <a:lvl2pPr lvl="1">
              <a:buNone/>
              <a:defRPr/>
            </a:lvl2pPr>
            <a:lvl3pPr lvl="2">
              <a:buNone/>
              <a:defRPr/>
            </a:lvl3pPr>
            <a:lvl4pPr lvl="3">
              <a:buNone/>
              <a:defRPr/>
            </a:lvl4pPr>
            <a:lvl5pPr lvl="4">
              <a:buNone/>
              <a:defRPr/>
            </a:lvl5pPr>
            <a:lvl6pPr lvl="5">
              <a:buNone/>
              <a:defRPr/>
            </a:lvl6pPr>
            <a:lvl7pPr lvl="6">
              <a:buNone/>
              <a:defRPr/>
            </a:lvl7pPr>
            <a:lvl8pPr lvl="7">
              <a:buNone/>
              <a:defRPr/>
            </a:lvl8pPr>
            <a:lvl9pPr lvl="8">
              <a:buNone/>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Section Header">
  <p:cSld name="SECTION_HEADER_1">
    <p:spTree>
      <p:nvGrpSpPr>
        <p:cNvPr id="148" name="Shape 148"/>
        <p:cNvGrpSpPr/>
        <p:nvPr/>
      </p:nvGrpSpPr>
      <p:grpSpPr>
        <a:xfrm>
          <a:off x="0" y="0"/>
          <a:ext cx="0" cy="0"/>
          <a:chOff x="0" y="0"/>
          <a:chExt cx="0" cy="0"/>
        </a:xfrm>
      </p:grpSpPr>
      <p:sp>
        <p:nvSpPr>
          <p:cNvPr id="149" name="Google Shape;149;g3a1b84048a8_0_309"/>
          <p:cNvSpPr/>
          <p:nvPr/>
        </p:nvSpPr>
        <p:spPr>
          <a:xfrm>
            <a:off x="0" y="0"/>
            <a:ext cx="12192000" cy="68580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150" name="Google Shape;150;g3a1b84048a8_0_309"/>
          <p:cNvPicPr preferRelativeResize="0"/>
          <p:nvPr/>
        </p:nvPicPr>
        <p:blipFill rotWithShape="1">
          <a:blip r:embed="rId2">
            <a:alphaModFix/>
          </a:blip>
          <a:srcRect b="0" l="39835" r="0" t="0"/>
          <a:stretch/>
        </p:blipFill>
        <p:spPr>
          <a:xfrm>
            <a:off x="8512175" y="6067425"/>
            <a:ext cx="3525839" cy="731838"/>
          </a:xfrm>
          <a:prstGeom prst="rect">
            <a:avLst/>
          </a:prstGeom>
          <a:noFill/>
          <a:ln>
            <a:noFill/>
          </a:ln>
        </p:spPr>
      </p:pic>
      <p:sp>
        <p:nvSpPr>
          <p:cNvPr id="151" name="Google Shape;151;g3a1b84048a8_0_309"/>
          <p:cNvSpPr txBox="1"/>
          <p:nvPr>
            <p:ph type="title"/>
          </p:nvPr>
        </p:nvSpPr>
        <p:spPr>
          <a:xfrm>
            <a:off x="3867912" y="1298448"/>
            <a:ext cx="7315200" cy="3255300"/>
          </a:xfrm>
          <a:prstGeom prst="rect">
            <a:avLst/>
          </a:prstGeom>
          <a:noFill/>
          <a:ln>
            <a:noFill/>
          </a:ln>
        </p:spPr>
        <p:txBody>
          <a:bodyPr anchorCtr="0" anchor="b" bIns="45700" lIns="91425" spcFirstLastPara="1" rIns="91425" wrap="square" tIns="45700">
            <a:normAutofit/>
          </a:bodyPr>
          <a:lstStyle>
            <a:lvl1pPr lvl="0" marR="0" algn="l">
              <a:lnSpc>
                <a:spcPct val="90000"/>
              </a:lnSpc>
              <a:spcBef>
                <a:spcPts val="0"/>
              </a:spcBef>
              <a:spcAft>
                <a:spcPts val="0"/>
              </a:spcAft>
              <a:buClr>
                <a:srgbClr val="000000"/>
              </a:buClr>
              <a:buSzPts val="1400"/>
              <a:buFont typeface="Arial"/>
              <a:buNone/>
              <a:defRPr b="0" i="0" sz="5900" u="none" cap="none" strike="noStrike">
                <a:solidFill>
                  <a:schemeClr val="lt1"/>
                </a:solidFill>
                <a:latin typeface="Corbel"/>
                <a:ea typeface="Corbel"/>
                <a:cs typeface="Corbel"/>
                <a:sym typeface="Corbel"/>
              </a:defRPr>
            </a:lvl1pPr>
            <a:lvl2pPr lvl="1"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152" name="Google Shape;152;g3a1b84048a8_0_309"/>
          <p:cNvSpPr txBox="1"/>
          <p:nvPr>
            <p:ph idx="1" type="body"/>
          </p:nvPr>
        </p:nvSpPr>
        <p:spPr>
          <a:xfrm>
            <a:off x="3886200" y="4672584"/>
            <a:ext cx="7315200" cy="91440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2200"/>
              <a:buNone/>
              <a:defRPr sz="2200" cap="none">
                <a:solidFill>
                  <a:schemeClr val="lt1"/>
                </a:solidFill>
              </a:defRPr>
            </a:lvl1pPr>
            <a:lvl2pPr indent="-228600" lvl="1" marL="914400" algn="l">
              <a:lnSpc>
                <a:spcPct val="90000"/>
              </a:lnSpc>
              <a:spcBef>
                <a:spcPts val="250"/>
              </a:spcBef>
              <a:spcAft>
                <a:spcPts val="0"/>
              </a:spcAft>
              <a:buSzPts val="1800"/>
              <a:buNone/>
              <a:defRPr sz="1800">
                <a:solidFill>
                  <a:srgbClr val="888888"/>
                </a:solidFill>
              </a:defRPr>
            </a:lvl2pPr>
            <a:lvl3pPr indent="-228600" lvl="2" marL="1371600" algn="l">
              <a:lnSpc>
                <a:spcPct val="90000"/>
              </a:lnSpc>
              <a:spcBef>
                <a:spcPts val="250"/>
              </a:spcBef>
              <a:spcAft>
                <a:spcPts val="0"/>
              </a:spcAft>
              <a:buSzPts val="1600"/>
              <a:buNone/>
              <a:defRPr sz="1600">
                <a:solidFill>
                  <a:srgbClr val="888888"/>
                </a:solidFill>
              </a:defRPr>
            </a:lvl3pPr>
            <a:lvl4pPr indent="-228600" lvl="3" marL="1828800" algn="l">
              <a:lnSpc>
                <a:spcPct val="90000"/>
              </a:lnSpc>
              <a:spcBef>
                <a:spcPts val="250"/>
              </a:spcBef>
              <a:spcAft>
                <a:spcPts val="0"/>
              </a:spcAft>
              <a:buSzPts val="1400"/>
              <a:buNone/>
              <a:defRPr sz="1400">
                <a:solidFill>
                  <a:srgbClr val="888888"/>
                </a:solidFill>
              </a:defRPr>
            </a:lvl4pPr>
            <a:lvl5pPr indent="-228600" lvl="4" marL="2286000" algn="l">
              <a:lnSpc>
                <a:spcPct val="90000"/>
              </a:lnSpc>
              <a:spcBef>
                <a:spcPts val="250"/>
              </a:spcBef>
              <a:spcAft>
                <a:spcPts val="0"/>
              </a:spcAft>
              <a:buSzPts val="1400"/>
              <a:buNone/>
              <a:defRPr sz="1400">
                <a:solidFill>
                  <a:srgbClr val="888888"/>
                </a:solidFill>
              </a:defRPr>
            </a:lvl5pPr>
            <a:lvl6pPr indent="-228600" lvl="5" marL="2743200" algn="l">
              <a:lnSpc>
                <a:spcPct val="90000"/>
              </a:lnSpc>
              <a:spcBef>
                <a:spcPts val="250"/>
              </a:spcBef>
              <a:spcAft>
                <a:spcPts val="0"/>
              </a:spcAft>
              <a:buSzPts val="1400"/>
              <a:buNone/>
              <a:defRPr sz="1400">
                <a:solidFill>
                  <a:srgbClr val="888888"/>
                </a:solidFill>
              </a:defRPr>
            </a:lvl6pPr>
            <a:lvl7pPr indent="-228600" lvl="6" marL="3200400" algn="l">
              <a:lnSpc>
                <a:spcPct val="90000"/>
              </a:lnSpc>
              <a:spcBef>
                <a:spcPts val="250"/>
              </a:spcBef>
              <a:spcAft>
                <a:spcPts val="0"/>
              </a:spcAft>
              <a:buSzPts val="1400"/>
              <a:buNone/>
              <a:defRPr sz="1400">
                <a:solidFill>
                  <a:srgbClr val="888888"/>
                </a:solidFill>
              </a:defRPr>
            </a:lvl7pPr>
            <a:lvl8pPr indent="-228600" lvl="7" marL="3657600" algn="l">
              <a:lnSpc>
                <a:spcPct val="90000"/>
              </a:lnSpc>
              <a:spcBef>
                <a:spcPts val="250"/>
              </a:spcBef>
              <a:spcAft>
                <a:spcPts val="0"/>
              </a:spcAft>
              <a:buSzPts val="1400"/>
              <a:buNone/>
              <a:defRPr sz="1400">
                <a:solidFill>
                  <a:srgbClr val="888888"/>
                </a:solidFill>
              </a:defRPr>
            </a:lvl8pPr>
            <a:lvl9pPr indent="-228600" lvl="8" marL="4114800" algn="l">
              <a:lnSpc>
                <a:spcPct val="90000"/>
              </a:lnSpc>
              <a:spcBef>
                <a:spcPts val="250"/>
              </a:spcBef>
              <a:spcAft>
                <a:spcPts val="250"/>
              </a:spcAft>
              <a:buSzPts val="1400"/>
              <a:buNone/>
              <a:defRPr sz="1400">
                <a:solidFill>
                  <a:srgbClr val="888888"/>
                </a:solidFill>
              </a:defRPr>
            </a:lvl9pPr>
          </a:lstStyle>
          <a:p/>
        </p:txBody>
      </p:sp>
      <p:sp>
        <p:nvSpPr>
          <p:cNvPr id="153" name="Google Shape;153;g3a1b84048a8_0_309"/>
          <p:cNvSpPr txBox="1"/>
          <p:nvPr>
            <p:ph idx="10" type="dt"/>
          </p:nvPr>
        </p:nvSpPr>
        <p:spPr>
          <a:xfrm>
            <a:off x="261938" y="6356350"/>
            <a:ext cx="27432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4" name="Google Shape;154;g3a1b84048a8_0_309"/>
          <p:cNvSpPr txBox="1"/>
          <p:nvPr>
            <p:ph idx="11" type="ftr"/>
          </p:nvPr>
        </p:nvSpPr>
        <p:spPr>
          <a:xfrm>
            <a:off x="3868738" y="6356350"/>
            <a:ext cx="5911800" cy="365100"/>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155" name="Google Shape;155;g3a1b84048a8_0_309"/>
          <p:cNvSpPr txBox="1"/>
          <p:nvPr>
            <p:ph idx="12" type="sldNum"/>
          </p:nvPr>
        </p:nvSpPr>
        <p:spPr>
          <a:xfrm>
            <a:off x="10634663" y="6356350"/>
            <a:ext cx="1530300" cy="365100"/>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2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omparison">
  <p:cSld name="Comparison">
    <p:spTree>
      <p:nvGrpSpPr>
        <p:cNvPr id="156" name="Shape 156"/>
        <p:cNvGrpSpPr/>
        <p:nvPr/>
      </p:nvGrpSpPr>
      <p:grpSpPr>
        <a:xfrm>
          <a:off x="0" y="0"/>
          <a:ext cx="0" cy="0"/>
          <a:chOff x="0" y="0"/>
          <a:chExt cx="0" cy="0"/>
        </a:xfrm>
      </p:grpSpPr>
      <p:sp>
        <p:nvSpPr>
          <p:cNvPr id="157" name="Google Shape;157;g3a1b84048a8_0_317"/>
          <p:cNvSpPr/>
          <p:nvPr/>
        </p:nvSpPr>
        <p:spPr>
          <a:xfrm>
            <a:off x="0" y="0"/>
            <a:ext cx="12192000" cy="1225500"/>
          </a:xfrm>
          <a:prstGeom prst="rect">
            <a:avLst/>
          </a:prstGeom>
          <a:solidFill>
            <a:srgbClr val="6FA8DC"/>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158" name="Google Shape;158;g3a1b84048a8_0_317"/>
          <p:cNvSpPr txBox="1"/>
          <p:nvPr>
            <p:ph idx="1" type="body"/>
          </p:nvPr>
        </p:nvSpPr>
        <p:spPr>
          <a:xfrm>
            <a:off x="262463" y="1750000"/>
            <a:ext cx="11385000" cy="807600"/>
          </a:xfrm>
          <a:prstGeom prst="rect">
            <a:avLst/>
          </a:prstGeom>
          <a:noFill/>
          <a:ln cap="flat" cmpd="sng" w="12700">
            <a:solidFill>
              <a:schemeClr val="dk1"/>
            </a:solidFill>
            <a:prstDash val="dot"/>
            <a:round/>
            <a:headEnd len="sm" w="sm" type="none"/>
            <a:tailEnd len="sm" w="sm" type="none"/>
          </a:ln>
        </p:spPr>
        <p:txBody>
          <a:bodyPr anchorCtr="0" anchor="b" bIns="45700" lIns="91425" spcFirstLastPara="1" rIns="91425" wrap="square" tIns="45700">
            <a:normAutofit/>
          </a:bodyPr>
          <a:lstStyle>
            <a:lvl1pPr indent="-228600" lvl="0" marL="457200" algn="l">
              <a:lnSpc>
                <a:spcPct val="90000"/>
              </a:lnSpc>
              <a:spcBef>
                <a:spcPts val="0"/>
              </a:spcBef>
              <a:spcAft>
                <a:spcPts val="0"/>
              </a:spcAft>
              <a:buSzPts val="2000"/>
              <a:buNone/>
              <a:defRPr b="1" sz="2000">
                <a:solidFill>
                  <a:srgbClr val="595959"/>
                </a:solidFill>
              </a:defRPr>
            </a:lvl1pPr>
            <a:lvl2pPr indent="-228600" lvl="1" marL="914400" algn="l">
              <a:lnSpc>
                <a:spcPct val="90000"/>
              </a:lnSpc>
              <a:spcBef>
                <a:spcPts val="250"/>
              </a:spcBef>
              <a:spcAft>
                <a:spcPts val="0"/>
              </a:spcAft>
              <a:buSzPts val="2000"/>
              <a:buNone/>
              <a:defRPr b="1" sz="2000"/>
            </a:lvl2pPr>
            <a:lvl3pPr indent="-228600" lvl="2" marL="1371600" algn="l">
              <a:lnSpc>
                <a:spcPct val="90000"/>
              </a:lnSpc>
              <a:spcBef>
                <a:spcPts val="250"/>
              </a:spcBef>
              <a:spcAft>
                <a:spcPts val="0"/>
              </a:spcAft>
              <a:buSzPts val="1800"/>
              <a:buNone/>
              <a:defRPr b="1" sz="1800"/>
            </a:lvl3pPr>
            <a:lvl4pPr indent="-228600" lvl="3" marL="1828800" algn="l">
              <a:lnSpc>
                <a:spcPct val="90000"/>
              </a:lnSpc>
              <a:spcBef>
                <a:spcPts val="250"/>
              </a:spcBef>
              <a:spcAft>
                <a:spcPts val="0"/>
              </a:spcAft>
              <a:buSzPts val="1600"/>
              <a:buNone/>
              <a:defRPr b="1" sz="1600"/>
            </a:lvl4pPr>
            <a:lvl5pPr indent="-228600" lvl="4" marL="2286000" algn="l">
              <a:lnSpc>
                <a:spcPct val="90000"/>
              </a:lnSpc>
              <a:spcBef>
                <a:spcPts val="250"/>
              </a:spcBef>
              <a:spcAft>
                <a:spcPts val="0"/>
              </a:spcAft>
              <a:buSzPts val="1600"/>
              <a:buNone/>
              <a:defRPr b="1" sz="1600"/>
            </a:lvl5pPr>
            <a:lvl6pPr indent="-228600" lvl="5" marL="2743200" algn="l">
              <a:lnSpc>
                <a:spcPct val="90000"/>
              </a:lnSpc>
              <a:spcBef>
                <a:spcPts val="250"/>
              </a:spcBef>
              <a:spcAft>
                <a:spcPts val="0"/>
              </a:spcAft>
              <a:buSzPts val="1600"/>
              <a:buNone/>
              <a:defRPr b="1" sz="1600"/>
            </a:lvl6pPr>
            <a:lvl7pPr indent="-228600" lvl="6" marL="3200400" algn="l">
              <a:lnSpc>
                <a:spcPct val="90000"/>
              </a:lnSpc>
              <a:spcBef>
                <a:spcPts val="250"/>
              </a:spcBef>
              <a:spcAft>
                <a:spcPts val="0"/>
              </a:spcAft>
              <a:buSzPts val="1600"/>
              <a:buNone/>
              <a:defRPr b="1" sz="1600"/>
            </a:lvl7pPr>
            <a:lvl8pPr indent="-228600" lvl="7" marL="3657600" algn="l">
              <a:lnSpc>
                <a:spcPct val="90000"/>
              </a:lnSpc>
              <a:spcBef>
                <a:spcPts val="250"/>
              </a:spcBef>
              <a:spcAft>
                <a:spcPts val="0"/>
              </a:spcAft>
              <a:buSzPts val="1600"/>
              <a:buNone/>
              <a:defRPr b="1" sz="1600"/>
            </a:lvl8pPr>
            <a:lvl9pPr indent="-228600" lvl="8" marL="4114800" algn="l">
              <a:lnSpc>
                <a:spcPct val="90000"/>
              </a:lnSpc>
              <a:spcBef>
                <a:spcPts val="250"/>
              </a:spcBef>
              <a:spcAft>
                <a:spcPts val="250"/>
              </a:spcAft>
              <a:buSzPts val="1600"/>
              <a:buNone/>
              <a:defRPr b="1" sz="1600"/>
            </a:lvl9pPr>
          </a:lstStyle>
          <a:p/>
        </p:txBody>
      </p:sp>
      <p:sp>
        <p:nvSpPr>
          <p:cNvPr id="159" name="Google Shape;159;g3a1b84048a8_0_317"/>
          <p:cNvSpPr txBox="1"/>
          <p:nvPr>
            <p:ph idx="2" type="body"/>
          </p:nvPr>
        </p:nvSpPr>
        <p:spPr>
          <a:xfrm>
            <a:off x="262464" y="2817976"/>
            <a:ext cx="11385000" cy="3720900"/>
          </a:xfrm>
          <a:prstGeom prst="rect">
            <a:avLst/>
          </a:prstGeom>
          <a:noFill/>
          <a:ln cap="flat" cmpd="sng" w="12700">
            <a:solidFill>
              <a:schemeClr val="dk1"/>
            </a:solidFill>
            <a:prstDash val="dot"/>
            <a:round/>
            <a:headEnd len="sm" w="sm" type="none"/>
            <a:tailEnd len="sm" w="sm" type="none"/>
          </a:ln>
        </p:spPr>
        <p:txBody>
          <a:bodyPr anchorCtr="0" anchor="ctr" bIns="45700" lIns="91425" spcFirstLastPara="1" rIns="91425" wrap="square" tIns="45700">
            <a:normAutofit/>
          </a:bodyPr>
          <a:lstStyle>
            <a:lvl1pPr indent="-342900" lvl="0" marL="457200" algn="l">
              <a:lnSpc>
                <a:spcPct val="90000"/>
              </a:lnSpc>
              <a:spcBef>
                <a:spcPts val="1200"/>
              </a:spcBef>
              <a:spcAft>
                <a:spcPts val="0"/>
              </a:spcAft>
              <a:buSzPts val="1800"/>
              <a:buChar char="●"/>
              <a:defRPr sz="1800"/>
            </a:lvl1pPr>
            <a:lvl2pPr indent="-342900" lvl="1" marL="914400" algn="l">
              <a:lnSpc>
                <a:spcPct val="90000"/>
              </a:lnSpc>
              <a:spcBef>
                <a:spcPts val="250"/>
              </a:spcBef>
              <a:spcAft>
                <a:spcPts val="0"/>
              </a:spcAft>
              <a:buSzPts val="1800"/>
              <a:buChar char="●"/>
              <a:defRPr sz="1800"/>
            </a:lvl2pPr>
            <a:lvl3pPr indent="-330200" lvl="2" marL="1371600" algn="l">
              <a:lnSpc>
                <a:spcPct val="90000"/>
              </a:lnSpc>
              <a:spcBef>
                <a:spcPts val="250"/>
              </a:spcBef>
              <a:spcAft>
                <a:spcPts val="0"/>
              </a:spcAft>
              <a:buSzPts val="1600"/>
              <a:buChar char="●"/>
              <a:defRPr sz="1600"/>
            </a:lvl3pPr>
            <a:lvl4pPr indent="-317500" lvl="3" marL="1828800" algn="l">
              <a:lnSpc>
                <a:spcPct val="90000"/>
              </a:lnSpc>
              <a:spcBef>
                <a:spcPts val="250"/>
              </a:spcBef>
              <a:spcAft>
                <a:spcPts val="0"/>
              </a:spcAft>
              <a:buSzPts val="1400"/>
              <a:buChar char="●"/>
              <a:defRPr sz="1400"/>
            </a:lvl4pPr>
            <a:lvl5pPr indent="-317500" lvl="4" marL="2286000" algn="l">
              <a:lnSpc>
                <a:spcPct val="90000"/>
              </a:lnSpc>
              <a:spcBef>
                <a:spcPts val="250"/>
              </a:spcBef>
              <a:spcAft>
                <a:spcPts val="0"/>
              </a:spcAft>
              <a:buSzPts val="1400"/>
              <a:buChar char="●"/>
              <a:defRPr sz="1400"/>
            </a:lvl5pPr>
            <a:lvl6pPr indent="-317500" lvl="5" marL="2743200" algn="l">
              <a:lnSpc>
                <a:spcPct val="90000"/>
              </a:lnSpc>
              <a:spcBef>
                <a:spcPts val="250"/>
              </a:spcBef>
              <a:spcAft>
                <a:spcPts val="0"/>
              </a:spcAft>
              <a:buSzPts val="1400"/>
              <a:buChar char="●"/>
              <a:defRPr sz="1400"/>
            </a:lvl6pPr>
            <a:lvl7pPr indent="-317500" lvl="6" marL="3200400" algn="l">
              <a:lnSpc>
                <a:spcPct val="90000"/>
              </a:lnSpc>
              <a:spcBef>
                <a:spcPts val="250"/>
              </a:spcBef>
              <a:spcAft>
                <a:spcPts val="0"/>
              </a:spcAft>
              <a:buSzPts val="1400"/>
              <a:buChar char="●"/>
              <a:defRPr sz="1400"/>
            </a:lvl7pPr>
            <a:lvl8pPr indent="-317500" lvl="7" marL="3657600" algn="l">
              <a:lnSpc>
                <a:spcPct val="90000"/>
              </a:lnSpc>
              <a:spcBef>
                <a:spcPts val="250"/>
              </a:spcBef>
              <a:spcAft>
                <a:spcPts val="0"/>
              </a:spcAft>
              <a:buSzPts val="1400"/>
              <a:buChar char="●"/>
              <a:defRPr sz="1400"/>
            </a:lvl8pPr>
            <a:lvl9pPr indent="-317500" lvl="8" marL="4114800" algn="l">
              <a:lnSpc>
                <a:spcPct val="90000"/>
              </a:lnSpc>
              <a:spcBef>
                <a:spcPts val="250"/>
              </a:spcBef>
              <a:spcAft>
                <a:spcPts val="250"/>
              </a:spcAft>
              <a:buSzPts val="1400"/>
              <a:buChar char="●"/>
              <a:defRPr sz="1400"/>
            </a:lvl9pPr>
          </a:lstStyle>
          <a:p/>
        </p:txBody>
      </p:sp>
      <p:sp>
        <p:nvSpPr>
          <p:cNvPr id="160" name="Google Shape;160;g3a1b84048a8_0_317"/>
          <p:cNvSpPr txBox="1"/>
          <p:nvPr>
            <p:ph idx="3" type="body"/>
          </p:nvPr>
        </p:nvSpPr>
        <p:spPr>
          <a:xfrm>
            <a:off x="3402767" y="207481"/>
            <a:ext cx="7095600" cy="979500"/>
          </a:xfrm>
          <a:prstGeom prst="rect">
            <a:avLst/>
          </a:prstGeom>
          <a:noFill/>
          <a:ln>
            <a:noFill/>
          </a:ln>
        </p:spPr>
        <p:txBody>
          <a:bodyPr anchorCtr="0" anchor="ctr" bIns="45700" lIns="91425" spcFirstLastPara="1" rIns="91425" wrap="square" tIns="45700">
            <a:normAutofit/>
          </a:bodyPr>
          <a:lstStyle>
            <a:lvl1pPr indent="-228600" lvl="0" marL="457200" marR="0" algn="l">
              <a:lnSpc>
                <a:spcPct val="90000"/>
              </a:lnSpc>
              <a:spcBef>
                <a:spcPts val="1200"/>
              </a:spcBef>
              <a:spcAft>
                <a:spcPts val="0"/>
              </a:spcAft>
              <a:buClr>
                <a:schemeClr val="accent1"/>
              </a:buClr>
              <a:buSzPts val="3600"/>
              <a:buFont typeface="Noto Sans Symbols"/>
              <a:buNone/>
              <a:defRPr sz="36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Title Slide" showMasterSp="0">
  <p:cSld name="Title Slide">
    <p:spTree>
      <p:nvGrpSpPr>
        <p:cNvPr id="28" name="Shape 28"/>
        <p:cNvGrpSpPr/>
        <p:nvPr/>
      </p:nvGrpSpPr>
      <p:grpSpPr>
        <a:xfrm>
          <a:off x="0" y="0"/>
          <a:ext cx="0" cy="0"/>
          <a:chOff x="0" y="0"/>
          <a:chExt cx="0" cy="0"/>
        </a:xfrm>
      </p:grpSpPr>
      <p:sp>
        <p:nvSpPr>
          <p:cNvPr id="29" name="Google Shape;29;p22"/>
          <p:cNvSpPr/>
          <p:nvPr/>
        </p:nvSpPr>
        <p:spPr>
          <a:xfrm>
            <a:off x="-17463" y="0"/>
            <a:ext cx="3886201" cy="6862763"/>
          </a:xfrm>
          <a:prstGeom prst="rect">
            <a:avLst/>
          </a:prstGeom>
          <a:solidFill>
            <a:srgbClr val="EE8D32"/>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30" name="Google Shape;30;p22"/>
          <p:cNvPicPr preferRelativeResize="0"/>
          <p:nvPr/>
        </p:nvPicPr>
        <p:blipFill rotWithShape="1">
          <a:blip r:embed="rId2">
            <a:alphaModFix/>
          </a:blip>
          <a:srcRect b="0" l="0" r="0" t="0"/>
          <a:stretch/>
        </p:blipFill>
        <p:spPr>
          <a:xfrm>
            <a:off x="5600700" y="2524125"/>
            <a:ext cx="5543550" cy="1819275"/>
          </a:xfrm>
          <a:prstGeom prst="rect">
            <a:avLst/>
          </a:prstGeom>
          <a:noFill/>
          <a:ln>
            <a:noFill/>
          </a:ln>
        </p:spPr>
      </p:pic>
      <p:sp>
        <p:nvSpPr>
          <p:cNvPr id="31" name="Google Shape;31;p22"/>
          <p:cNvSpPr txBox="1"/>
          <p:nvPr/>
        </p:nvSpPr>
        <p:spPr>
          <a:xfrm>
            <a:off x="10761663" y="5205413"/>
            <a:ext cx="184150" cy="368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chemeClr val="dk1"/>
              </a:solidFill>
              <a:latin typeface="Corbel"/>
              <a:ea typeface="Corbel"/>
              <a:cs typeface="Corbel"/>
              <a:sym typeface="Corbel"/>
            </a:endParaRPr>
          </a:p>
        </p:txBody>
      </p:sp>
      <p:pic>
        <p:nvPicPr>
          <p:cNvPr id="32" name="Google Shape;32;p22"/>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33" name="Google Shape;33;p22"/>
          <p:cNvSpPr txBox="1"/>
          <p:nvPr>
            <p:ph idx="1" type="body"/>
          </p:nvPr>
        </p:nvSpPr>
        <p:spPr>
          <a:xfrm>
            <a:off x="5600946" y="4572000"/>
            <a:ext cx="5543304" cy="655638"/>
          </a:xfrm>
          <a:prstGeom prst="rect">
            <a:avLst/>
          </a:prstGeom>
          <a:noFill/>
          <a:ln>
            <a:noFill/>
          </a:ln>
        </p:spPr>
        <p:txBody>
          <a:bodyPr anchorCtr="0" anchor="t" bIns="45700" lIns="91425" spcFirstLastPara="1" rIns="91425" wrap="square" tIns="45700">
            <a:noAutofit/>
          </a:bodyPr>
          <a:lstStyle>
            <a:lvl1pPr indent="-228600" lvl="0" marL="457200" marR="0" algn="r">
              <a:lnSpc>
                <a:spcPct val="90000"/>
              </a:lnSpc>
              <a:spcBef>
                <a:spcPts val="1200"/>
              </a:spcBef>
              <a:spcAft>
                <a:spcPts val="0"/>
              </a:spcAft>
              <a:buClr>
                <a:schemeClr val="accent1"/>
              </a:buClr>
              <a:buSzPts val="2000"/>
              <a:buFont typeface="Corbel"/>
              <a:buNone/>
              <a:defRPr>
                <a:solidFill>
                  <a:srgbClr val="595959"/>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4" name="Google Shape;34;p22"/>
          <p:cNvSpPr txBox="1"/>
          <p:nvPr>
            <p:ph idx="2" type="body"/>
          </p:nvPr>
        </p:nvSpPr>
        <p:spPr>
          <a:xfrm>
            <a:off x="5809088" y="2655426"/>
            <a:ext cx="5137427" cy="1505094"/>
          </a:xfrm>
          <a:prstGeom prst="rect">
            <a:avLst/>
          </a:prstGeom>
          <a:noFill/>
          <a:ln>
            <a:noFill/>
          </a:ln>
        </p:spPr>
        <p:txBody>
          <a:bodyPr anchorCtr="0" anchor="ctr" bIns="45700" lIns="91425" spcFirstLastPara="1" rIns="91425" wrap="square" tIns="45700">
            <a:normAutofit/>
          </a:bodyPr>
          <a:lstStyle>
            <a:lvl1pPr indent="-228600" lvl="0" marL="457200" algn="ctr">
              <a:lnSpc>
                <a:spcPct val="90000"/>
              </a:lnSpc>
              <a:spcBef>
                <a:spcPts val="1200"/>
              </a:spcBef>
              <a:spcAft>
                <a:spcPts val="0"/>
              </a:spcAft>
              <a:buSzPts val="3600"/>
              <a:buNone/>
              <a:defRPr sz="3600"/>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35" name="Google Shape;35;p22"/>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6" name="Google Shape;36;p22"/>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solidFill>
                  <a:srgbClr val="80227B"/>
                </a:solidFill>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37" name="Google Shape;37;p22"/>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Custom Layout">
  <p:cSld name="Custom Layout">
    <p:spTree>
      <p:nvGrpSpPr>
        <p:cNvPr id="38" name="Shape 38"/>
        <p:cNvGrpSpPr/>
        <p:nvPr/>
      </p:nvGrpSpPr>
      <p:grpSpPr>
        <a:xfrm>
          <a:off x="0" y="0"/>
          <a:ext cx="0" cy="0"/>
          <a:chOff x="0" y="0"/>
          <a:chExt cx="0" cy="0"/>
        </a:xfrm>
      </p:grpSpPr>
      <p:sp>
        <p:nvSpPr>
          <p:cNvPr id="39" name="Google Shape;39;p23"/>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40" name="Google Shape;40;p23"/>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41" name="Google Shape;41;p23"/>
          <p:cNvSpPr/>
          <p:nvPr/>
        </p:nvSpPr>
        <p:spPr>
          <a:xfrm>
            <a:off x="8408988" y="0"/>
            <a:ext cx="3783012" cy="6858000"/>
          </a:xfrm>
          <a:prstGeom prst="rect">
            <a:avLst/>
          </a:prstGeom>
          <a:solidFill>
            <a:srgbClr val="69A74D"/>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42" name="Google Shape;42;p23"/>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43" name="Google Shape;43;p23"/>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44" name="Google Shape;44;p23"/>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45" name="Google Shape;45;p23"/>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46" name="Google Shape;46;p23"/>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47" name="Google Shape;47;p23"/>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1_Custom Layout">
  <p:cSld name="1_Custom Layout">
    <p:spTree>
      <p:nvGrpSpPr>
        <p:cNvPr id="48" name="Shape 48"/>
        <p:cNvGrpSpPr/>
        <p:nvPr/>
      </p:nvGrpSpPr>
      <p:grpSpPr>
        <a:xfrm>
          <a:off x="0" y="0"/>
          <a:ext cx="0" cy="0"/>
          <a:chOff x="0" y="0"/>
          <a:chExt cx="0" cy="0"/>
        </a:xfrm>
      </p:grpSpPr>
      <p:sp>
        <p:nvSpPr>
          <p:cNvPr id="49" name="Google Shape;49;p24"/>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50" name="Google Shape;50;p24"/>
          <p:cNvPicPr preferRelativeResize="0"/>
          <p:nvPr/>
        </p:nvPicPr>
        <p:blipFill rotWithShape="1">
          <a:blip r:embed="rId2">
            <a:alphaModFix/>
          </a:blip>
          <a:srcRect b="0" l="0" r="0" t="0"/>
          <a:stretch/>
        </p:blipFill>
        <p:spPr>
          <a:xfrm>
            <a:off x="838200" y="1038225"/>
            <a:ext cx="6108700" cy="139700"/>
          </a:xfrm>
          <a:prstGeom prst="rect">
            <a:avLst/>
          </a:prstGeom>
          <a:noFill/>
          <a:ln>
            <a:noFill/>
          </a:ln>
        </p:spPr>
      </p:pic>
      <p:sp>
        <p:nvSpPr>
          <p:cNvPr id="51" name="Google Shape;51;p24"/>
          <p:cNvSpPr/>
          <p:nvPr/>
        </p:nvSpPr>
        <p:spPr>
          <a:xfrm>
            <a:off x="8408988" y="0"/>
            <a:ext cx="3783012" cy="6858000"/>
          </a:xfrm>
          <a:prstGeom prst="rect">
            <a:avLst/>
          </a:prstGeom>
          <a:solidFill>
            <a:srgbClr val="C84C1B"/>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52" name="Google Shape;52;p24"/>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53" name="Google Shape;53;p24"/>
          <p:cNvSpPr txBox="1"/>
          <p:nvPr>
            <p:ph type="title"/>
          </p:nvPr>
        </p:nvSpPr>
        <p:spPr>
          <a:xfrm>
            <a:off x="838200"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54" name="Google Shape;54;p24"/>
          <p:cNvSpPr txBox="1"/>
          <p:nvPr>
            <p:ph idx="1" type="body"/>
          </p:nvPr>
        </p:nvSpPr>
        <p:spPr>
          <a:xfrm>
            <a:off x="838199" y="2070100"/>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55" name="Google Shape;55;p24"/>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56" name="Google Shape;56;p24"/>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57" name="Google Shape;57;p24"/>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2_Custom Layout">
  <p:cSld name="2_Custom Layout">
    <p:spTree>
      <p:nvGrpSpPr>
        <p:cNvPr id="58" name="Shape 58"/>
        <p:cNvGrpSpPr/>
        <p:nvPr/>
      </p:nvGrpSpPr>
      <p:grpSpPr>
        <a:xfrm>
          <a:off x="0" y="0"/>
          <a:ext cx="0" cy="0"/>
          <a:chOff x="0" y="0"/>
          <a:chExt cx="0" cy="0"/>
        </a:xfrm>
      </p:grpSpPr>
      <p:sp>
        <p:nvSpPr>
          <p:cNvPr id="59" name="Google Shape;59;p25"/>
          <p:cNvSpPr txBox="1"/>
          <p:nvPr/>
        </p:nvSpPr>
        <p:spPr>
          <a:xfrm>
            <a:off x="5805488" y="3033713"/>
            <a:ext cx="7707312" cy="369887"/>
          </a:xfrm>
          <a:prstGeom prst="rect">
            <a:avLst/>
          </a:prstGeom>
          <a:noFill/>
          <a:ln>
            <a:noFill/>
          </a:ln>
        </p:spPr>
        <p:txBody>
          <a:bodyPr anchorCtr="0" anchor="t" bIns="45700" lIns="91425" spcFirstLastPara="1" rIns="91425" wrap="square" tIns="45700">
            <a:spAutoFit/>
          </a:bodyPr>
          <a:lstStyle/>
          <a:p>
            <a:pPr indent="-171450" lvl="0" marL="285750" marR="0" rtl="0" algn="l">
              <a:lnSpc>
                <a:spcPct val="100000"/>
              </a:lnSpc>
              <a:spcBef>
                <a:spcPts val="0"/>
              </a:spcBef>
              <a:spcAft>
                <a:spcPts val="0"/>
              </a:spcAft>
              <a:buClr>
                <a:schemeClr val="dk1"/>
              </a:buClr>
              <a:buSzPts val="1800"/>
              <a:buFont typeface="Corbel"/>
              <a:buNone/>
            </a:pPr>
            <a:r>
              <a:t/>
            </a:r>
            <a:endParaRPr b="0" i="0" sz="1800" u="none" cap="none" strike="noStrike">
              <a:solidFill>
                <a:schemeClr val="dk1"/>
              </a:solidFill>
              <a:latin typeface="Corbel"/>
              <a:ea typeface="Corbel"/>
              <a:cs typeface="Corbel"/>
              <a:sym typeface="Corbel"/>
            </a:endParaRPr>
          </a:p>
        </p:txBody>
      </p:sp>
      <p:pic>
        <p:nvPicPr>
          <p:cNvPr id="60" name="Google Shape;60;p25"/>
          <p:cNvPicPr preferRelativeResize="0"/>
          <p:nvPr/>
        </p:nvPicPr>
        <p:blipFill rotWithShape="1">
          <a:blip r:embed="rId2">
            <a:alphaModFix/>
          </a:blip>
          <a:srcRect b="0" l="0" r="0" t="0"/>
          <a:stretch/>
        </p:blipFill>
        <p:spPr>
          <a:xfrm>
            <a:off x="4200525" y="1038225"/>
            <a:ext cx="6108700" cy="139700"/>
          </a:xfrm>
          <a:prstGeom prst="rect">
            <a:avLst/>
          </a:prstGeom>
          <a:noFill/>
          <a:ln>
            <a:noFill/>
          </a:ln>
        </p:spPr>
      </p:pic>
      <p:sp>
        <p:nvSpPr>
          <p:cNvPr id="61" name="Google Shape;61;p25"/>
          <p:cNvSpPr/>
          <p:nvPr/>
        </p:nvSpPr>
        <p:spPr>
          <a:xfrm>
            <a:off x="-15875" y="0"/>
            <a:ext cx="3783013"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sp>
        <p:nvSpPr>
          <p:cNvPr id="62" name="Google Shape;62;p25"/>
          <p:cNvSpPr txBox="1"/>
          <p:nvPr>
            <p:ph type="title"/>
          </p:nvPr>
        </p:nvSpPr>
        <p:spPr>
          <a:xfrm>
            <a:off x="4200377" y="365125"/>
            <a:ext cx="7292009" cy="629957"/>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dk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63" name="Google Shape;63;p25"/>
          <p:cNvSpPr txBox="1"/>
          <p:nvPr>
            <p:ph idx="1" type="body"/>
          </p:nvPr>
        </p:nvSpPr>
        <p:spPr>
          <a:xfrm>
            <a:off x="4074145" y="2325636"/>
            <a:ext cx="7292010" cy="3416300"/>
          </a:xfrm>
          <a:prstGeom prst="rect">
            <a:avLst/>
          </a:prstGeom>
          <a:noFill/>
          <a:ln>
            <a:noFill/>
          </a:ln>
        </p:spPr>
        <p:txBody>
          <a:bodyPr anchorCtr="0" anchor="ctr" bIns="45700" lIns="91425" spcFirstLastPara="1" rIns="91425" wrap="square" tIns="45700">
            <a:noAutofit/>
          </a:bodyPr>
          <a:lstStyle>
            <a:lvl1pPr indent="-406400" lvl="0" marL="457200" algn="l">
              <a:lnSpc>
                <a:spcPct val="90000"/>
              </a:lnSpc>
              <a:spcBef>
                <a:spcPts val="1200"/>
              </a:spcBef>
              <a:spcAft>
                <a:spcPts val="0"/>
              </a:spcAft>
              <a:buSzPts val="2800"/>
              <a:buChar char="●"/>
              <a:defRPr sz="2800">
                <a:solidFill>
                  <a:schemeClr val="dk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64" name="Google Shape;64;p25"/>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65" name="Google Shape;65;p25"/>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66" name="Google Shape;66;p25"/>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_Custom Layout">
  <p:cSld name="3_Custom Layout">
    <p:spTree>
      <p:nvGrpSpPr>
        <p:cNvPr id="67" name="Shape 67"/>
        <p:cNvGrpSpPr/>
        <p:nvPr/>
      </p:nvGrpSpPr>
      <p:grpSpPr>
        <a:xfrm>
          <a:off x="0" y="0"/>
          <a:ext cx="0" cy="0"/>
          <a:chOff x="0" y="0"/>
          <a:chExt cx="0" cy="0"/>
        </a:xfrm>
      </p:grpSpPr>
      <p:sp>
        <p:nvSpPr>
          <p:cNvPr id="68" name="Google Shape;68;p26"/>
          <p:cNvSpPr/>
          <p:nvPr/>
        </p:nvSpPr>
        <p:spPr>
          <a:xfrm>
            <a:off x="0" y="0"/>
            <a:ext cx="12192000" cy="6858000"/>
          </a:xfrm>
          <a:prstGeom prst="rect">
            <a:avLst/>
          </a:prstGeom>
          <a:solidFill>
            <a:srgbClr val="F2CE67"/>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69" name="Google Shape;69;p26"/>
          <p:cNvPicPr preferRelativeResize="0"/>
          <p:nvPr/>
        </p:nvPicPr>
        <p:blipFill rotWithShape="1">
          <a:blip r:embed="rId2">
            <a:alphaModFix/>
          </a:blip>
          <a:srcRect b="0" l="0" r="0" t="0"/>
          <a:stretch/>
        </p:blipFill>
        <p:spPr>
          <a:xfrm>
            <a:off x="10201275" y="-17463"/>
            <a:ext cx="1990725" cy="1708151"/>
          </a:xfrm>
          <a:prstGeom prst="rect">
            <a:avLst/>
          </a:prstGeom>
          <a:noFill/>
          <a:ln>
            <a:noFill/>
          </a:ln>
        </p:spPr>
      </p:pic>
      <p:pic>
        <p:nvPicPr>
          <p:cNvPr id="70" name="Google Shape;70;p26"/>
          <p:cNvPicPr preferRelativeResize="0"/>
          <p:nvPr/>
        </p:nvPicPr>
        <p:blipFill rotWithShape="1">
          <a:blip r:embed="rId3">
            <a:alphaModFix/>
          </a:blip>
          <a:srcRect b="0" l="39835" r="0" t="0"/>
          <a:stretch/>
        </p:blipFill>
        <p:spPr>
          <a:xfrm>
            <a:off x="8512175" y="6067425"/>
            <a:ext cx="3525838" cy="731838"/>
          </a:xfrm>
          <a:prstGeom prst="rect">
            <a:avLst/>
          </a:prstGeom>
          <a:noFill/>
          <a:ln>
            <a:noFill/>
          </a:ln>
        </p:spPr>
      </p:pic>
      <p:sp>
        <p:nvSpPr>
          <p:cNvPr id="71" name="Google Shape;71;p26"/>
          <p:cNvSpPr txBox="1"/>
          <p:nvPr>
            <p:ph type="title"/>
          </p:nvPr>
        </p:nvSpPr>
        <p:spPr>
          <a:xfrm>
            <a:off x="838200" y="365125"/>
            <a:ext cx="10515600" cy="1325563"/>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72" name="Google Shape;72;p26"/>
          <p:cNvSpPr/>
          <p:nvPr>
            <p:ph idx="2" type="chart"/>
          </p:nvPr>
        </p:nvSpPr>
        <p:spPr>
          <a:xfrm>
            <a:off x="838200" y="2082800"/>
            <a:ext cx="10515600" cy="2674938"/>
          </a:xfrm>
          <a:prstGeom prst="rect">
            <a:avLst/>
          </a:prstGeom>
          <a:noFill/>
          <a:ln>
            <a:noFill/>
          </a:ln>
        </p:spPr>
        <p:txBody>
          <a:bodyPr anchorCtr="0" anchor="ctr" bIns="45700" lIns="91425" spcFirstLastPara="1" rIns="91425" wrap="square" tIns="45700">
            <a:normAutofit/>
          </a:bodyPr>
          <a:lstStyle>
            <a:lvl1pPr lvl="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lvl="1"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lvl="2"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lvl="3"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lvl="4"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lvl="5"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lvl="6"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lvl="7"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lvl="8"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73" name="Google Shape;73;p26"/>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74" name="Google Shape;74;p26"/>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75" name="Google Shape;75;p26"/>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3 pictures" showMasterSp="0">
  <p:cSld name="3 pictures">
    <p:spTree>
      <p:nvGrpSpPr>
        <p:cNvPr id="76" name="Shape 76"/>
        <p:cNvGrpSpPr/>
        <p:nvPr/>
      </p:nvGrpSpPr>
      <p:grpSpPr>
        <a:xfrm>
          <a:off x="0" y="0"/>
          <a:ext cx="0" cy="0"/>
          <a:chOff x="0" y="0"/>
          <a:chExt cx="0" cy="0"/>
        </a:xfrm>
      </p:grpSpPr>
      <p:sp>
        <p:nvSpPr>
          <p:cNvPr id="77" name="Google Shape;77;p27"/>
          <p:cNvSpPr/>
          <p:nvPr/>
        </p:nvSpPr>
        <p:spPr>
          <a:xfrm>
            <a:off x="0" y="-4763"/>
            <a:ext cx="12192000" cy="6858001"/>
          </a:xfrm>
          <a:prstGeom prst="rect">
            <a:avLst/>
          </a:prstGeom>
          <a:solidFill>
            <a:srgbClr val="3B6380"/>
          </a:solidFill>
          <a:ln>
            <a:noFill/>
          </a:ln>
        </p:spPr>
        <p:txBody>
          <a:bodyPr anchorCtr="0" anchor="ctr" bIns="45700" lIns="91425" spcFirstLastPara="1" rIns="91425" wrap="square" tIns="45700">
            <a:noAutofit/>
          </a:bodyPr>
          <a:lstStyle/>
          <a:p>
            <a:pPr indent="0" lvl="0" marL="0" marR="0" rtl="0" algn="ctr">
              <a:lnSpc>
                <a:spcPct val="100000"/>
              </a:lnSpc>
              <a:spcBef>
                <a:spcPts val="0"/>
              </a:spcBef>
              <a:spcAft>
                <a:spcPts val="0"/>
              </a:spcAft>
              <a:buClr>
                <a:srgbClr val="000000"/>
              </a:buClr>
              <a:buSzPts val="1800"/>
              <a:buFont typeface="Arial"/>
              <a:buNone/>
            </a:pPr>
            <a:r>
              <a:t/>
            </a:r>
            <a:endParaRPr b="0" i="0" sz="1800" u="none" cap="none" strike="noStrike">
              <a:solidFill>
                <a:schemeClr val="lt1"/>
              </a:solidFill>
              <a:latin typeface="Corbel"/>
              <a:ea typeface="Corbel"/>
              <a:cs typeface="Corbel"/>
              <a:sym typeface="Corbel"/>
            </a:endParaRPr>
          </a:p>
        </p:txBody>
      </p:sp>
      <p:pic>
        <p:nvPicPr>
          <p:cNvPr id="78" name="Google Shape;78;p27"/>
          <p:cNvPicPr preferRelativeResize="0"/>
          <p:nvPr/>
        </p:nvPicPr>
        <p:blipFill rotWithShape="1">
          <a:blip r:embed="rId2">
            <a:alphaModFix/>
          </a:blip>
          <a:srcRect b="0" l="39835" r="0" t="0"/>
          <a:stretch/>
        </p:blipFill>
        <p:spPr>
          <a:xfrm>
            <a:off x="8861425" y="6138863"/>
            <a:ext cx="3176588" cy="660400"/>
          </a:xfrm>
          <a:prstGeom prst="rect">
            <a:avLst/>
          </a:prstGeom>
          <a:noFill/>
          <a:ln>
            <a:noFill/>
          </a:ln>
        </p:spPr>
      </p:pic>
      <p:sp>
        <p:nvSpPr>
          <p:cNvPr id="79" name="Google Shape;79;p27"/>
          <p:cNvSpPr/>
          <p:nvPr>
            <p:ph idx="2" type="pic"/>
          </p:nvPr>
        </p:nvSpPr>
        <p:spPr>
          <a:xfrm>
            <a:off x="1442128" y="1486581"/>
            <a:ext cx="2824163" cy="3951287"/>
          </a:xfrm>
          <a:prstGeom prst="rect">
            <a:avLst/>
          </a:prstGeom>
          <a:solidFill>
            <a:schemeClr val="lt2"/>
          </a:solidFill>
          <a:ln>
            <a:noFill/>
          </a:ln>
        </p:spPr>
      </p:sp>
      <p:sp>
        <p:nvSpPr>
          <p:cNvPr id="80" name="Google Shape;80;p27"/>
          <p:cNvSpPr/>
          <p:nvPr>
            <p:ph idx="3" type="pic"/>
          </p:nvPr>
        </p:nvSpPr>
        <p:spPr>
          <a:xfrm>
            <a:off x="4626050" y="1486581"/>
            <a:ext cx="2824163" cy="3951287"/>
          </a:xfrm>
          <a:prstGeom prst="rect">
            <a:avLst/>
          </a:prstGeom>
          <a:solidFill>
            <a:schemeClr val="lt2"/>
          </a:solidFill>
          <a:ln>
            <a:noFill/>
          </a:ln>
        </p:spPr>
      </p:sp>
      <p:sp>
        <p:nvSpPr>
          <p:cNvPr id="81" name="Google Shape;81;p27"/>
          <p:cNvSpPr/>
          <p:nvPr>
            <p:ph idx="4" type="pic"/>
          </p:nvPr>
        </p:nvSpPr>
        <p:spPr>
          <a:xfrm>
            <a:off x="7809972" y="1486581"/>
            <a:ext cx="2824163" cy="3951287"/>
          </a:xfrm>
          <a:prstGeom prst="rect">
            <a:avLst/>
          </a:prstGeom>
          <a:solidFill>
            <a:schemeClr val="lt2"/>
          </a:solidFill>
          <a:ln>
            <a:noFill/>
          </a:ln>
        </p:spPr>
      </p:sp>
      <p:sp>
        <p:nvSpPr>
          <p:cNvPr id="82" name="Google Shape;82;p27"/>
          <p:cNvSpPr txBox="1"/>
          <p:nvPr>
            <p:ph type="title"/>
          </p:nvPr>
        </p:nvSpPr>
        <p:spPr>
          <a:xfrm>
            <a:off x="1442128" y="365126"/>
            <a:ext cx="9911672" cy="1121456"/>
          </a:xfrm>
          <a:prstGeom prst="rect">
            <a:avLst/>
          </a:prstGeom>
          <a:noFill/>
          <a:ln>
            <a:noFill/>
          </a:ln>
        </p:spPr>
        <p:txBody>
          <a:bodyPr anchorCtr="0" anchor="t" bIns="45700" lIns="91425" spcFirstLastPara="1" rIns="91425" wrap="square" tIns="45700">
            <a:noAutofit/>
          </a:bodyPr>
          <a:lstStyle>
            <a:lvl1pPr lvl="0" marR="0" rtl="0" algn="l">
              <a:lnSpc>
                <a:spcPct val="90000"/>
              </a:lnSpc>
              <a:spcBef>
                <a:spcPts val="0"/>
              </a:spcBef>
              <a:spcAft>
                <a:spcPts val="0"/>
              </a:spcAft>
              <a:buClr>
                <a:srgbClr val="000000"/>
              </a:buClr>
              <a:buSzPts val="1400"/>
              <a:buFont typeface="Arial"/>
              <a:buNone/>
              <a:defRPr b="0" i="0" sz="3600" u="none" cap="none" strike="noStrike">
                <a:solidFill>
                  <a:schemeClr val="lt1"/>
                </a:solidFill>
                <a:latin typeface="Corbel"/>
                <a:ea typeface="Corbel"/>
                <a:cs typeface="Corbel"/>
                <a:sym typeface="Corbel"/>
              </a:defRPr>
            </a:lvl1pPr>
            <a:lvl2pPr lvl="1"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2pPr>
            <a:lvl3pPr lvl="2"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3pPr>
            <a:lvl4pPr lvl="3"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4pPr>
            <a:lvl5pPr lvl="4"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5pPr>
            <a:lvl6pPr lvl="5"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6pPr>
            <a:lvl7pPr lvl="6"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7pPr>
            <a:lvl8pPr lvl="7"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8pPr>
            <a:lvl9pPr lvl="8" marR="0" rtl="0" algn="l">
              <a:lnSpc>
                <a:spcPct val="90000"/>
              </a:lnSpc>
              <a:spcBef>
                <a:spcPts val="0"/>
              </a:spcBef>
              <a:spcAft>
                <a:spcPts val="0"/>
              </a:spcAft>
              <a:buClr>
                <a:srgbClr val="000000"/>
              </a:buClr>
              <a:buSzPts val="1400"/>
              <a:buFont typeface="Arial"/>
              <a:buNone/>
              <a:defRPr b="0" i="0" sz="3600" u="none" cap="none" strike="noStrike">
                <a:solidFill>
                  <a:srgbClr val="FFFFFF"/>
                </a:solidFill>
                <a:latin typeface="Corbel"/>
                <a:ea typeface="Corbel"/>
                <a:cs typeface="Corbel"/>
                <a:sym typeface="Corbel"/>
              </a:defRPr>
            </a:lvl9pPr>
          </a:lstStyle>
          <a:p/>
        </p:txBody>
      </p:sp>
      <p:sp>
        <p:nvSpPr>
          <p:cNvPr id="83" name="Google Shape;83;p27"/>
          <p:cNvSpPr txBox="1"/>
          <p:nvPr>
            <p:ph idx="1" type="body"/>
          </p:nvPr>
        </p:nvSpPr>
        <p:spPr>
          <a:xfrm>
            <a:off x="1436346" y="556676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4" name="Google Shape;84;p27"/>
          <p:cNvSpPr txBox="1"/>
          <p:nvPr>
            <p:ph idx="5" type="body"/>
          </p:nvPr>
        </p:nvSpPr>
        <p:spPr>
          <a:xfrm>
            <a:off x="4626050" y="5566088"/>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5" name="Google Shape;85;p27"/>
          <p:cNvSpPr txBox="1"/>
          <p:nvPr>
            <p:ph idx="6" type="body"/>
          </p:nvPr>
        </p:nvSpPr>
        <p:spPr>
          <a:xfrm>
            <a:off x="7833641" y="5560893"/>
            <a:ext cx="2823486" cy="539070"/>
          </a:xfrm>
          <a:prstGeom prst="rect">
            <a:avLst/>
          </a:prstGeom>
          <a:noFill/>
          <a:ln>
            <a:noFill/>
          </a:ln>
        </p:spPr>
        <p:txBody>
          <a:bodyPr anchorCtr="0" anchor="t" bIns="45700" lIns="91425" spcFirstLastPara="1" rIns="91425" wrap="square" tIns="45700">
            <a:normAutofit/>
          </a:bodyPr>
          <a:lstStyle>
            <a:lvl1pPr indent="-228600" lvl="0" marL="457200" algn="l">
              <a:lnSpc>
                <a:spcPct val="90000"/>
              </a:lnSpc>
              <a:spcBef>
                <a:spcPts val="1200"/>
              </a:spcBef>
              <a:spcAft>
                <a:spcPts val="0"/>
              </a:spcAft>
              <a:buSzPts val="1400"/>
              <a:buNone/>
              <a:defRPr sz="1400">
                <a:solidFill>
                  <a:schemeClr val="lt1"/>
                </a:solidFill>
              </a:defRPr>
            </a:lvl1pPr>
            <a:lvl2pPr indent="-342900" lvl="1" marL="914400" algn="l">
              <a:lnSpc>
                <a:spcPct val="90000"/>
              </a:lnSpc>
              <a:spcBef>
                <a:spcPts val="250"/>
              </a:spcBef>
              <a:spcAft>
                <a:spcPts val="0"/>
              </a:spcAft>
              <a:buSzPts val="1800"/>
              <a:buChar char="●"/>
              <a:defRPr/>
            </a:lvl2pPr>
            <a:lvl3pPr indent="-342900" lvl="2" marL="1371600" algn="l">
              <a:lnSpc>
                <a:spcPct val="90000"/>
              </a:lnSpc>
              <a:spcBef>
                <a:spcPts val="250"/>
              </a:spcBef>
              <a:spcAft>
                <a:spcPts val="0"/>
              </a:spcAft>
              <a:buSzPts val="1800"/>
              <a:buChar char="●"/>
              <a:defRPr/>
            </a:lvl3pPr>
            <a:lvl4pPr indent="-342900" lvl="3" marL="1828800" algn="l">
              <a:lnSpc>
                <a:spcPct val="90000"/>
              </a:lnSpc>
              <a:spcBef>
                <a:spcPts val="250"/>
              </a:spcBef>
              <a:spcAft>
                <a:spcPts val="0"/>
              </a:spcAft>
              <a:buSzPts val="1800"/>
              <a:buChar char="●"/>
              <a:defRPr/>
            </a:lvl4pPr>
            <a:lvl5pPr indent="-342900" lvl="4" marL="2286000" algn="l">
              <a:lnSpc>
                <a:spcPct val="90000"/>
              </a:lnSpc>
              <a:spcBef>
                <a:spcPts val="250"/>
              </a:spcBef>
              <a:spcAft>
                <a:spcPts val="0"/>
              </a:spcAft>
              <a:buSzPts val="1800"/>
              <a:buChar char="●"/>
              <a:defRPr/>
            </a:lvl5pPr>
            <a:lvl6pPr indent="-342900" lvl="5" marL="2743200" algn="l">
              <a:lnSpc>
                <a:spcPct val="90000"/>
              </a:lnSpc>
              <a:spcBef>
                <a:spcPts val="250"/>
              </a:spcBef>
              <a:spcAft>
                <a:spcPts val="0"/>
              </a:spcAft>
              <a:buSzPts val="1800"/>
              <a:buChar char="●"/>
              <a:defRPr/>
            </a:lvl6pPr>
            <a:lvl7pPr indent="-342900" lvl="6" marL="3200400" algn="l">
              <a:lnSpc>
                <a:spcPct val="90000"/>
              </a:lnSpc>
              <a:spcBef>
                <a:spcPts val="250"/>
              </a:spcBef>
              <a:spcAft>
                <a:spcPts val="0"/>
              </a:spcAft>
              <a:buSzPts val="1800"/>
              <a:buChar char="●"/>
              <a:defRPr/>
            </a:lvl7pPr>
            <a:lvl8pPr indent="-342900" lvl="7" marL="3657600" algn="l">
              <a:lnSpc>
                <a:spcPct val="90000"/>
              </a:lnSpc>
              <a:spcBef>
                <a:spcPts val="250"/>
              </a:spcBef>
              <a:spcAft>
                <a:spcPts val="0"/>
              </a:spcAft>
              <a:buSzPts val="1800"/>
              <a:buChar char="●"/>
              <a:defRPr/>
            </a:lvl8pPr>
            <a:lvl9pPr indent="-342900" lvl="8" marL="4114800" algn="l">
              <a:lnSpc>
                <a:spcPct val="90000"/>
              </a:lnSpc>
              <a:spcBef>
                <a:spcPts val="250"/>
              </a:spcBef>
              <a:spcAft>
                <a:spcPts val="250"/>
              </a:spcAft>
              <a:buSzPts val="1800"/>
              <a:buChar char="●"/>
              <a:defRPr/>
            </a:lvl9pPr>
          </a:lstStyle>
          <a:p/>
        </p:txBody>
      </p:sp>
      <p:sp>
        <p:nvSpPr>
          <p:cNvPr id="86" name="Google Shape;86;p27"/>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7" name="Google Shape;87;p27"/>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88" name="Google Shape;88;p27"/>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matchingName="Blank" type="blank">
  <p:cSld name="BLANK">
    <p:spTree>
      <p:nvGrpSpPr>
        <p:cNvPr id="89" name="Shape 89"/>
        <p:cNvGrpSpPr/>
        <p:nvPr/>
      </p:nvGrpSpPr>
      <p:grpSpPr>
        <a:xfrm>
          <a:off x="0" y="0"/>
          <a:ext cx="0" cy="0"/>
          <a:chOff x="0" y="0"/>
          <a:chExt cx="0" cy="0"/>
        </a:xfrm>
      </p:grpSpPr>
      <p:sp>
        <p:nvSpPr>
          <p:cNvPr id="90" name="Google Shape;90;p28"/>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
        <p:nvSpPr>
          <p:cNvPr id="91" name="Google Shape;91;p28"/>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92" name="Google Shape;92;p28"/>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algn="l">
              <a:lnSpc>
                <a:spcPct val="100000"/>
              </a:lnSpc>
              <a:spcBef>
                <a:spcPts val="0"/>
              </a:spcBef>
              <a:spcAft>
                <a:spcPts val="0"/>
              </a:spcAft>
              <a:buSzPts val="1400"/>
              <a:buNone/>
              <a:defRPr/>
            </a:lvl1pPr>
            <a:lvl2pPr lvl="1" algn="l">
              <a:lnSpc>
                <a:spcPct val="100000"/>
              </a:lnSpc>
              <a:spcBef>
                <a:spcPts val="0"/>
              </a:spcBef>
              <a:spcAft>
                <a:spcPts val="0"/>
              </a:spcAft>
              <a:buSzPts val="1400"/>
              <a:buNone/>
              <a:defRPr/>
            </a:lvl2pPr>
            <a:lvl3pPr lvl="2" algn="l">
              <a:lnSpc>
                <a:spcPct val="100000"/>
              </a:lnSpc>
              <a:spcBef>
                <a:spcPts val="0"/>
              </a:spcBef>
              <a:spcAft>
                <a:spcPts val="0"/>
              </a:spcAft>
              <a:buSzPts val="1400"/>
              <a:buNone/>
              <a:defRPr/>
            </a:lvl3pPr>
            <a:lvl4pPr lvl="3" algn="l">
              <a:lnSpc>
                <a:spcPct val="100000"/>
              </a:lnSpc>
              <a:spcBef>
                <a:spcPts val="0"/>
              </a:spcBef>
              <a:spcAft>
                <a:spcPts val="0"/>
              </a:spcAft>
              <a:buSzPts val="1400"/>
              <a:buNone/>
              <a:defRPr/>
            </a:lvl4pPr>
            <a:lvl5pPr lvl="4" algn="l">
              <a:lnSpc>
                <a:spcPct val="100000"/>
              </a:lnSpc>
              <a:spcBef>
                <a:spcPts val="0"/>
              </a:spcBef>
              <a:spcAft>
                <a:spcPts val="0"/>
              </a:spcAft>
              <a:buSzPts val="1400"/>
              <a:buNone/>
              <a:defRPr/>
            </a:lvl5pPr>
            <a:lvl6pPr lvl="5" algn="l">
              <a:lnSpc>
                <a:spcPct val="100000"/>
              </a:lnSpc>
              <a:spcBef>
                <a:spcPts val="0"/>
              </a:spcBef>
              <a:spcAft>
                <a:spcPts val="0"/>
              </a:spcAft>
              <a:buSzPts val="1400"/>
              <a:buNone/>
              <a:defRPr/>
            </a:lvl6pPr>
            <a:lvl7pPr lvl="6" algn="l">
              <a:lnSpc>
                <a:spcPct val="100000"/>
              </a:lnSpc>
              <a:spcBef>
                <a:spcPts val="0"/>
              </a:spcBef>
              <a:spcAft>
                <a:spcPts val="0"/>
              </a:spcAft>
              <a:buSzPts val="1400"/>
              <a:buNone/>
              <a:defRPr/>
            </a:lvl7pPr>
            <a:lvl8pPr lvl="7" algn="l">
              <a:lnSpc>
                <a:spcPct val="100000"/>
              </a:lnSpc>
              <a:spcBef>
                <a:spcPts val="0"/>
              </a:spcBef>
              <a:spcAft>
                <a:spcPts val="0"/>
              </a:spcAft>
              <a:buSzPts val="1400"/>
              <a:buNone/>
              <a:defRPr/>
            </a:lvl8pPr>
            <a:lvl9pPr lvl="8" algn="l">
              <a:lnSpc>
                <a:spcPct val="100000"/>
              </a:lnSpc>
              <a:spcBef>
                <a:spcPts val="0"/>
              </a:spcBef>
              <a:spcAft>
                <a:spcPts val="0"/>
              </a:spcAft>
              <a:buSzPts val="1400"/>
              <a:buNone/>
              <a:defRPr/>
            </a:lvl9pPr>
          </a:lstStyle>
          <a:p/>
        </p:txBody>
      </p:sp>
    </p:spTree>
  </p:cSld>
  <p:clrMapOvr>
    <a:masterClrMapping/>
  </p:clrMapOvr>
</p:sldLayout>
</file>

<file path=ppt/slideMasters/_rels/slideMaster1.xml.rels><?xml version="1.0" encoding="UTF-8" standalone="yes"?><Relationships xmlns="http://schemas.openxmlformats.org/package/2006/relationships"><Relationship Id="rId1" Type="http://schemas.openxmlformats.org/officeDocument/2006/relationships/image" Target="../media/image2.png"/><Relationship Id="rId2" Type="http://schemas.openxmlformats.org/officeDocument/2006/relationships/slideLayout" Target="../slideLayouts/slideLayout1.xml"/><Relationship Id="rId3" Type="http://schemas.openxmlformats.org/officeDocument/2006/relationships/slideLayout" Target="../slideLayouts/slideLayout2.xml"/><Relationship Id="rId4" Type="http://schemas.openxmlformats.org/officeDocument/2006/relationships/slideLayout" Target="../slideLayouts/slideLayout3.xml"/><Relationship Id="rId11" Type="http://schemas.openxmlformats.org/officeDocument/2006/relationships/theme" Target="../theme/theme3.xml"/><Relationship Id="rId10" Type="http://schemas.openxmlformats.org/officeDocument/2006/relationships/slideLayout" Target="../slideLayouts/slideLayout9.xml"/><Relationship Id="rId9" Type="http://schemas.openxmlformats.org/officeDocument/2006/relationships/slideLayout" Target="../slideLayouts/slideLayout8.xml"/><Relationship Id="rId5" Type="http://schemas.openxmlformats.org/officeDocument/2006/relationships/slideLayout" Target="../slideLayouts/slideLayout4.xml"/><Relationship Id="rId6" Type="http://schemas.openxmlformats.org/officeDocument/2006/relationships/slideLayout" Target="../slideLayouts/slideLayout5.xml"/><Relationship Id="rId7" Type="http://schemas.openxmlformats.org/officeDocument/2006/relationships/slideLayout" Target="../slideLayouts/slideLayout6.xml"/><Relationship Id="rId8" Type="http://schemas.openxmlformats.org/officeDocument/2006/relationships/slideLayout" Target="../slideLayouts/slideLayout7.xml"/></Relationships>
</file>

<file path=ppt/slideMasters/_rels/slideMaster2.xml.rels><?xml version="1.0" encoding="UTF-8" standalone="yes"?><Relationships xmlns="http://schemas.openxmlformats.org/package/2006/relationships"><Relationship Id="rId11" Type="http://schemas.openxmlformats.org/officeDocument/2006/relationships/slideLayout" Target="../slideLayouts/slideLayout20.xml"/><Relationship Id="rId10" Type="http://schemas.openxmlformats.org/officeDocument/2006/relationships/slideLayout" Target="../slideLayouts/slideLayout19.xml"/><Relationship Id="rId13" Type="http://schemas.openxmlformats.org/officeDocument/2006/relationships/slideLayout" Target="../slideLayouts/slideLayout22.xml"/><Relationship Id="rId12" Type="http://schemas.openxmlformats.org/officeDocument/2006/relationships/slideLayout" Target="../slideLayouts/slideLayout21.xml"/><Relationship Id="rId1" Type="http://schemas.openxmlformats.org/officeDocument/2006/relationships/slideLayout" Target="../slideLayouts/slideLayout10.xml"/><Relationship Id="rId2" Type="http://schemas.openxmlformats.org/officeDocument/2006/relationships/slideLayout" Target="../slideLayouts/slideLayout11.xml"/><Relationship Id="rId3" Type="http://schemas.openxmlformats.org/officeDocument/2006/relationships/slideLayout" Target="../slideLayouts/slideLayout12.xml"/><Relationship Id="rId4" Type="http://schemas.openxmlformats.org/officeDocument/2006/relationships/slideLayout" Target="../slideLayouts/slideLayout13.xml"/><Relationship Id="rId9" Type="http://schemas.openxmlformats.org/officeDocument/2006/relationships/slideLayout" Target="../slideLayouts/slideLayout18.xml"/><Relationship Id="rId14" Type="http://schemas.openxmlformats.org/officeDocument/2006/relationships/theme" Target="../theme/theme1.xml"/><Relationship Id="rId5" Type="http://schemas.openxmlformats.org/officeDocument/2006/relationships/slideLayout" Target="../slideLayouts/slideLayout14.xml"/><Relationship Id="rId6" Type="http://schemas.openxmlformats.org/officeDocument/2006/relationships/slideLayout" Target="../slideLayouts/slideLayout15.xml"/><Relationship Id="rId7" Type="http://schemas.openxmlformats.org/officeDocument/2006/relationships/slideLayout" Target="../slideLayouts/slideLayout16.xml"/><Relationship Id="rId8" Type="http://schemas.openxmlformats.org/officeDocument/2006/relationships/slideLayout" Target="../slideLayouts/slideLayout17.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bg>
      <p:bgPr>
        <a:solidFill>
          <a:schemeClr val="lt1"/>
        </a:solidFill>
      </p:bgPr>
    </p:bg>
    <p:spTree>
      <p:nvGrpSpPr>
        <p:cNvPr id="9" name="Shape 9"/>
        <p:cNvGrpSpPr/>
        <p:nvPr/>
      </p:nvGrpSpPr>
      <p:grpSpPr>
        <a:xfrm>
          <a:off x="0" y="0"/>
          <a:ext cx="0" cy="0"/>
          <a:chOff x="0" y="0"/>
          <a:chExt cx="0" cy="0"/>
        </a:xfrm>
      </p:grpSpPr>
      <p:sp>
        <p:nvSpPr>
          <p:cNvPr id="10" name="Google Shape;10;p19"/>
          <p:cNvSpPr txBox="1"/>
          <p:nvPr>
            <p:ph idx="11" type="ftr"/>
          </p:nvPr>
        </p:nvSpPr>
        <p:spPr>
          <a:xfrm>
            <a:off x="3868738" y="6356350"/>
            <a:ext cx="591185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sp>
        <p:nvSpPr>
          <p:cNvPr id="11" name="Google Shape;11;p19"/>
          <p:cNvSpPr txBox="1"/>
          <p:nvPr>
            <p:ph idx="12" type="sldNum"/>
          </p:nvPr>
        </p:nvSpPr>
        <p:spPr>
          <a:xfrm>
            <a:off x="10634663" y="6356350"/>
            <a:ext cx="1530350" cy="365125"/>
          </a:xfrm>
          <a:prstGeom prst="rect">
            <a:avLst/>
          </a:prstGeom>
          <a:noFill/>
          <a:ln>
            <a:noFill/>
          </a:ln>
        </p:spPr>
        <p:txBody>
          <a:bodyPr anchorCtr="0" anchor="ctr" bIns="45700" lIns="91425" spcFirstLastPara="1" rIns="91425" wrap="square" tIns="45700">
            <a:noAutofit/>
          </a:bodyPr>
          <a:lstStyle>
            <a:lvl1pPr indent="0" lvl="0"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1pPr>
            <a:lvl2pPr indent="0" lvl="1"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2pPr>
            <a:lvl3pPr indent="0" lvl="2"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3pPr>
            <a:lvl4pPr indent="0" lvl="3"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4pPr>
            <a:lvl5pPr indent="0" lvl="4"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5pPr>
            <a:lvl6pPr indent="0" lvl="5"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6pPr>
            <a:lvl7pPr indent="0" lvl="6"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7pPr>
            <a:lvl8pPr indent="0" lvl="7"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8pPr>
            <a:lvl9pPr indent="0" lvl="8" marL="0" marR="0" rtl="0" algn="r">
              <a:lnSpc>
                <a:spcPct val="100000"/>
              </a:lnSpc>
              <a:spcBef>
                <a:spcPts val="0"/>
              </a:spcBef>
              <a:spcAft>
                <a:spcPts val="0"/>
              </a:spcAft>
              <a:buClr>
                <a:srgbClr val="000000"/>
              </a:buClr>
              <a:buSzPts val="1200"/>
              <a:buFont typeface="Arial"/>
              <a:buNone/>
              <a:defRPr b="1" i="0" sz="1200" u="none" cap="none" strike="noStrike">
                <a:solidFill>
                  <a:schemeClr val="accent1"/>
                </a:solidFill>
                <a:latin typeface="Corbel"/>
                <a:ea typeface="Corbel"/>
                <a:cs typeface="Corbel"/>
                <a:sym typeface="Corbel"/>
              </a:defRPr>
            </a:lvl9pPr>
          </a:lstStyle>
          <a:p>
            <a:pPr indent="0" lvl="0" marL="0" rtl="0" algn="r">
              <a:spcBef>
                <a:spcPts val="0"/>
              </a:spcBef>
              <a:spcAft>
                <a:spcPts val="0"/>
              </a:spcAft>
              <a:buNone/>
            </a:pPr>
            <a:fld id="{00000000-1234-1234-1234-123412341234}" type="slidenum">
              <a:rPr lang="es-ES"/>
              <a:t>‹#›</a:t>
            </a:fld>
            <a:endParaRPr/>
          </a:p>
        </p:txBody>
      </p:sp>
      <p:sp>
        <p:nvSpPr>
          <p:cNvPr id="12" name="Google Shape;12;p19"/>
          <p:cNvSpPr txBox="1"/>
          <p:nvPr>
            <p:ph idx="1" type="body"/>
          </p:nvPr>
        </p:nvSpPr>
        <p:spPr>
          <a:xfrm>
            <a:off x="3868738" y="863600"/>
            <a:ext cx="7315200" cy="5121275"/>
          </a:xfrm>
          <a:prstGeom prst="rect">
            <a:avLst/>
          </a:prstGeom>
          <a:noFill/>
          <a:ln>
            <a:noFill/>
          </a:ln>
        </p:spPr>
        <p:txBody>
          <a:bodyPr anchorCtr="0" anchor="ctr" bIns="45700" lIns="91425" spcFirstLastPara="1" rIns="91425" wrap="square" tIns="45700">
            <a:noAutofit/>
          </a:bodyPr>
          <a:lstStyle>
            <a:lvl1pPr indent="-355600" lvl="0" marL="457200" marR="0" rtl="0" algn="l">
              <a:lnSpc>
                <a:spcPct val="90000"/>
              </a:lnSpc>
              <a:spcBef>
                <a:spcPts val="1200"/>
              </a:spcBef>
              <a:spcAft>
                <a:spcPts val="0"/>
              </a:spcAft>
              <a:buClr>
                <a:schemeClr val="accent1"/>
              </a:buClr>
              <a:buSzPts val="2000"/>
              <a:buFont typeface="Noto Sans Symbols"/>
              <a:buChar char="●"/>
              <a:defRPr b="0" i="0" sz="2000" u="none" cap="none" strike="noStrike">
                <a:solidFill>
                  <a:srgbClr val="595959"/>
                </a:solidFill>
                <a:latin typeface="Corbel"/>
                <a:ea typeface="Corbel"/>
                <a:cs typeface="Corbel"/>
                <a:sym typeface="Corbel"/>
              </a:defRPr>
            </a:lvl1pPr>
            <a:lvl2pPr indent="-342900" lvl="1" marL="914400" marR="0" rtl="0" algn="l">
              <a:lnSpc>
                <a:spcPct val="90000"/>
              </a:lnSpc>
              <a:spcBef>
                <a:spcPts val="250"/>
              </a:spcBef>
              <a:spcAft>
                <a:spcPts val="0"/>
              </a:spcAft>
              <a:buClr>
                <a:schemeClr val="accent1"/>
              </a:buClr>
              <a:buSzPts val="1800"/>
              <a:buFont typeface="Noto Sans Symbols"/>
              <a:buChar char="●"/>
              <a:defRPr b="0" i="0" sz="1800" u="none" cap="none" strike="noStrike">
                <a:solidFill>
                  <a:srgbClr val="595959"/>
                </a:solidFill>
                <a:latin typeface="Corbel"/>
                <a:ea typeface="Corbel"/>
                <a:cs typeface="Corbel"/>
                <a:sym typeface="Corbel"/>
              </a:defRPr>
            </a:lvl2pPr>
            <a:lvl3pPr indent="-330200" lvl="2" marL="1371600" marR="0" rtl="0" algn="l">
              <a:lnSpc>
                <a:spcPct val="90000"/>
              </a:lnSpc>
              <a:spcBef>
                <a:spcPts val="250"/>
              </a:spcBef>
              <a:spcAft>
                <a:spcPts val="0"/>
              </a:spcAft>
              <a:buClr>
                <a:schemeClr val="accent1"/>
              </a:buClr>
              <a:buSzPts val="1600"/>
              <a:buFont typeface="Noto Sans Symbols"/>
              <a:buChar char="●"/>
              <a:defRPr b="0" i="0" sz="1600" u="none" cap="none" strike="noStrike">
                <a:solidFill>
                  <a:srgbClr val="595959"/>
                </a:solidFill>
                <a:latin typeface="Corbel"/>
                <a:ea typeface="Corbel"/>
                <a:cs typeface="Corbel"/>
                <a:sym typeface="Corbel"/>
              </a:defRPr>
            </a:lvl3pPr>
            <a:lvl4pPr indent="-317500" lvl="3" marL="18288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4pPr>
            <a:lvl5pPr indent="-317500" lvl="4" marL="22860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5pPr>
            <a:lvl6pPr indent="-317500" lvl="5" marL="27432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6pPr>
            <a:lvl7pPr indent="-317500" lvl="6" marL="32004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7pPr>
            <a:lvl8pPr indent="-317500" lvl="7" marL="3657600" marR="0" rtl="0" algn="l">
              <a:lnSpc>
                <a:spcPct val="90000"/>
              </a:lnSpc>
              <a:spcBef>
                <a:spcPts val="250"/>
              </a:spcBef>
              <a:spcAft>
                <a:spcPts val="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8pPr>
            <a:lvl9pPr indent="-317500" lvl="8" marL="4114800" marR="0" rtl="0" algn="l">
              <a:lnSpc>
                <a:spcPct val="90000"/>
              </a:lnSpc>
              <a:spcBef>
                <a:spcPts val="250"/>
              </a:spcBef>
              <a:spcAft>
                <a:spcPts val="250"/>
              </a:spcAft>
              <a:buClr>
                <a:schemeClr val="accent1"/>
              </a:buClr>
              <a:buSzPts val="1400"/>
              <a:buFont typeface="Noto Sans Symbols"/>
              <a:buChar char="●"/>
              <a:defRPr b="0" i="0" sz="1400" u="none" cap="none" strike="noStrike">
                <a:solidFill>
                  <a:srgbClr val="595959"/>
                </a:solidFill>
                <a:latin typeface="Corbel"/>
                <a:ea typeface="Corbel"/>
                <a:cs typeface="Corbel"/>
                <a:sym typeface="Corbel"/>
              </a:defRPr>
            </a:lvl9pPr>
          </a:lstStyle>
          <a:p/>
        </p:txBody>
      </p:sp>
      <p:sp>
        <p:nvSpPr>
          <p:cNvPr id="13" name="Google Shape;13;p19"/>
          <p:cNvSpPr txBox="1"/>
          <p:nvPr>
            <p:ph idx="10" type="dt"/>
          </p:nvPr>
        </p:nvSpPr>
        <p:spPr>
          <a:xfrm>
            <a:off x="261938" y="6356350"/>
            <a:ext cx="2743200" cy="365125"/>
          </a:xfrm>
          <a:prstGeom prst="rect">
            <a:avLst/>
          </a:prstGeom>
          <a:noFill/>
          <a:ln>
            <a:noFill/>
          </a:ln>
        </p:spPr>
        <p:txBody>
          <a:bodyPr anchorCtr="0" anchor="ctr" bIns="45700" lIns="91425" spcFirstLastPara="1" rIns="91425" wrap="square" tIns="45700">
            <a:noAutofit/>
          </a:bodyPr>
          <a:lstStyle>
            <a:lvl1pPr lvl="0" marR="0" rtl="0" algn="l">
              <a:lnSpc>
                <a:spcPct val="100000"/>
              </a:lnSpc>
              <a:spcBef>
                <a:spcPts val="0"/>
              </a:spcBef>
              <a:spcAft>
                <a:spcPts val="0"/>
              </a:spcAft>
              <a:buClr>
                <a:srgbClr val="000000"/>
              </a:buClr>
              <a:buSzPts val="1400"/>
              <a:buFont typeface="Arial"/>
              <a:buNone/>
              <a:defRPr b="0" i="0" sz="1100" u="none" cap="none" strike="noStrike">
                <a:solidFill>
                  <a:srgbClr val="7F7F7F"/>
                </a:solidFill>
                <a:latin typeface="Corbel"/>
                <a:ea typeface="Corbel"/>
                <a:cs typeface="Corbel"/>
                <a:sym typeface="Corbel"/>
              </a:defRPr>
            </a:lvl1pPr>
            <a:lvl2pPr lvl="1"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2pPr>
            <a:lvl3pPr lvl="2"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3pPr>
            <a:lvl4pPr lvl="3"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4pPr>
            <a:lvl5pPr lvl="4"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5pPr>
            <a:lvl6pPr lvl="5"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6pPr>
            <a:lvl7pPr lvl="6"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7pPr>
            <a:lvl8pPr lvl="7"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8pPr>
            <a:lvl9pPr lvl="8" marR="0" rtl="0" algn="l">
              <a:lnSpc>
                <a:spcPct val="100000"/>
              </a:lnSpc>
              <a:spcBef>
                <a:spcPts val="0"/>
              </a:spcBef>
              <a:spcAft>
                <a:spcPts val="0"/>
              </a:spcAft>
              <a:buClr>
                <a:srgbClr val="000000"/>
              </a:buClr>
              <a:buSzPts val="1400"/>
              <a:buFont typeface="Arial"/>
              <a:buNone/>
              <a:defRPr b="0" i="0" sz="1800" u="none" cap="none" strike="noStrike">
                <a:solidFill>
                  <a:schemeClr val="dk1"/>
                </a:solidFill>
                <a:latin typeface="Corbel"/>
                <a:ea typeface="Corbel"/>
                <a:cs typeface="Corbel"/>
                <a:sym typeface="Corbel"/>
              </a:defRPr>
            </a:lvl9pPr>
          </a:lstStyle>
          <a:p/>
        </p:txBody>
      </p:sp>
      <p:pic>
        <p:nvPicPr>
          <p:cNvPr id="14" name="Google Shape;14;p19"/>
          <p:cNvPicPr preferRelativeResize="0"/>
          <p:nvPr/>
        </p:nvPicPr>
        <p:blipFill rotWithShape="1">
          <a:blip r:embed="rId1">
            <a:alphaModFix/>
          </a:blip>
          <a:srcRect b="0" l="39835" r="0" t="0"/>
          <a:stretch/>
        </p:blipFill>
        <p:spPr>
          <a:xfrm>
            <a:off x="8512175" y="6067425"/>
            <a:ext cx="3525838" cy="731838"/>
          </a:xfrm>
          <a:prstGeom prst="rect">
            <a:avLst/>
          </a:prstGeom>
          <a:noFill/>
          <a:ln>
            <a:noFill/>
          </a:ln>
        </p:spPr>
      </p:pic>
    </p:spTree>
  </p:cSld>
  <p:clrMap accent1="accent1" accent2="accent2" accent3="accent3" accent4="accent4" accent5="accent5" accent6="accent6" bg1="lt1" bg2="dk2" tx1="dk1" tx2="lt2" folHlink="folHlink" hlink="hlink"/>
  <p:sldLayoutIdLst>
    <p:sldLayoutId id="2147483649" r:id="rId2"/>
    <p:sldLayoutId id="2147483650" r:id="rId3"/>
    <p:sldLayoutId id="2147483651" r:id="rId4"/>
    <p:sldLayoutId id="2147483652" r:id="rId5"/>
    <p:sldLayoutId id="2147483653" r:id="rId6"/>
    <p:sldLayoutId id="2147483654" r:id="rId7"/>
    <p:sldLayoutId id="2147483655" r:id="rId8"/>
    <p:sldLayoutId id="2147483656" r:id="rId9"/>
    <p:sldLayoutId id="2147483657" r:id="rId10"/>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Masters/slideMaster2.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name="paradigm">
    <p:bg>
      <p:bgPr>
        <a:solidFill>
          <a:schemeClr val="lt1"/>
        </a:solidFill>
      </p:bgPr>
    </p:bg>
    <p:spTree>
      <p:nvGrpSpPr>
        <p:cNvPr id="93" name="Shape 93"/>
        <p:cNvGrpSpPr/>
        <p:nvPr/>
      </p:nvGrpSpPr>
      <p:grpSpPr>
        <a:xfrm>
          <a:off x="0" y="0"/>
          <a:ext cx="0" cy="0"/>
          <a:chOff x="0" y="0"/>
          <a:chExt cx="0" cy="0"/>
        </a:xfrm>
      </p:grpSpPr>
      <p:sp>
        <p:nvSpPr>
          <p:cNvPr id="94" name="Google Shape;94;g3a1b84048a8_0_254"/>
          <p:cNvSpPr txBox="1"/>
          <p:nvPr>
            <p:ph type="title"/>
          </p:nvPr>
        </p:nvSpPr>
        <p:spPr>
          <a:xfrm>
            <a:off x="415600" y="593367"/>
            <a:ext cx="11360700" cy="763500"/>
          </a:xfrm>
          <a:prstGeom prst="rect">
            <a:avLst/>
          </a:prstGeom>
          <a:noFill/>
          <a:ln>
            <a:noFill/>
          </a:ln>
        </p:spPr>
        <p:txBody>
          <a:bodyPr anchorCtr="0" anchor="t" bIns="121900" lIns="121900" spcFirstLastPara="1" rIns="121900" wrap="square" tIns="121900">
            <a:normAutofit/>
          </a:bodyPr>
          <a:lstStyle>
            <a:lvl1pPr lvl="0">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1pPr>
            <a:lvl2pPr lvl="1">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2pPr>
            <a:lvl3pPr lvl="2">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3pPr>
            <a:lvl4pPr lvl="3">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4pPr>
            <a:lvl5pPr lvl="4">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5pPr>
            <a:lvl6pPr lvl="5">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6pPr>
            <a:lvl7pPr lvl="6">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7pPr>
            <a:lvl8pPr lvl="7">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8pPr>
            <a:lvl9pPr lvl="8">
              <a:spcBef>
                <a:spcPts val="0"/>
              </a:spcBef>
              <a:spcAft>
                <a:spcPts val="0"/>
              </a:spcAft>
              <a:buClr>
                <a:schemeClr val="accent1"/>
              </a:buClr>
              <a:buSzPts val="3700"/>
              <a:buFont typeface="Merriweather"/>
              <a:buNone/>
              <a:defRPr sz="3700">
                <a:solidFill>
                  <a:schemeClr val="accent1"/>
                </a:solidFill>
                <a:latin typeface="Merriweather"/>
                <a:ea typeface="Merriweather"/>
                <a:cs typeface="Merriweather"/>
                <a:sym typeface="Merriweather"/>
              </a:defRPr>
            </a:lvl9pPr>
          </a:lstStyle>
          <a:p/>
        </p:txBody>
      </p:sp>
      <p:sp>
        <p:nvSpPr>
          <p:cNvPr id="95" name="Google Shape;95;g3a1b84048a8_0_254"/>
          <p:cNvSpPr txBox="1"/>
          <p:nvPr>
            <p:ph idx="1" type="body"/>
          </p:nvPr>
        </p:nvSpPr>
        <p:spPr>
          <a:xfrm>
            <a:off x="415600" y="1536633"/>
            <a:ext cx="11360700" cy="4555200"/>
          </a:xfrm>
          <a:prstGeom prst="rect">
            <a:avLst/>
          </a:prstGeom>
          <a:noFill/>
          <a:ln>
            <a:noFill/>
          </a:ln>
        </p:spPr>
        <p:txBody>
          <a:bodyPr anchorCtr="0" anchor="t" bIns="121900" lIns="121900" spcFirstLastPara="1" rIns="121900" wrap="square" tIns="121900">
            <a:normAutofit/>
          </a:bodyPr>
          <a:lstStyle>
            <a:lvl1pPr indent="-336550" lvl="0" marL="457200">
              <a:lnSpc>
                <a:spcPct val="115000"/>
              </a:lnSpc>
              <a:spcBef>
                <a:spcPts val="0"/>
              </a:spcBef>
              <a:spcAft>
                <a:spcPts val="0"/>
              </a:spcAft>
              <a:buClr>
                <a:schemeClr val="dk2"/>
              </a:buClr>
              <a:buSzPts val="1700"/>
              <a:buFont typeface="Roboto"/>
              <a:buChar char="●"/>
              <a:defRPr sz="1700">
                <a:solidFill>
                  <a:schemeClr val="dk2"/>
                </a:solidFill>
                <a:latin typeface="Roboto"/>
                <a:ea typeface="Roboto"/>
                <a:cs typeface="Roboto"/>
                <a:sym typeface="Roboto"/>
              </a:defRPr>
            </a:lvl1pPr>
            <a:lvl2pPr indent="-323850" lvl="1" marL="9144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2pPr>
            <a:lvl3pPr indent="-323850" lvl="2" marL="13716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3pPr>
            <a:lvl4pPr indent="-323850" lvl="3" marL="18288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4pPr>
            <a:lvl5pPr indent="-323850" lvl="4" marL="22860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5pPr>
            <a:lvl6pPr indent="-323850" lvl="5" marL="27432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6pPr>
            <a:lvl7pPr indent="-323850" lvl="6" marL="32004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7pPr>
            <a:lvl8pPr indent="-323850" lvl="7" marL="36576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8pPr>
            <a:lvl9pPr indent="-323850" lvl="8" marL="4114800">
              <a:lnSpc>
                <a:spcPct val="115000"/>
              </a:lnSpc>
              <a:spcBef>
                <a:spcPts val="0"/>
              </a:spcBef>
              <a:spcAft>
                <a:spcPts val="0"/>
              </a:spcAft>
              <a:buClr>
                <a:schemeClr val="dk2"/>
              </a:buClr>
              <a:buSzPts val="1500"/>
              <a:buFont typeface="Roboto"/>
              <a:buChar char="■"/>
              <a:defRPr sz="1500">
                <a:solidFill>
                  <a:schemeClr val="dk2"/>
                </a:solidFill>
                <a:latin typeface="Roboto"/>
                <a:ea typeface="Roboto"/>
                <a:cs typeface="Roboto"/>
                <a:sym typeface="Roboto"/>
              </a:defRPr>
            </a:lvl9pPr>
          </a:lstStyle>
          <a:p/>
        </p:txBody>
      </p:sp>
      <p:sp>
        <p:nvSpPr>
          <p:cNvPr id="96" name="Google Shape;96;g3a1b84048a8_0_254"/>
          <p:cNvSpPr txBox="1"/>
          <p:nvPr>
            <p:ph idx="12" type="sldNum"/>
          </p:nvPr>
        </p:nvSpPr>
        <p:spPr>
          <a:xfrm>
            <a:off x="11296610" y="6217622"/>
            <a:ext cx="731700" cy="524700"/>
          </a:xfrm>
          <a:prstGeom prst="rect">
            <a:avLst/>
          </a:prstGeom>
          <a:noFill/>
          <a:ln>
            <a:noFill/>
          </a:ln>
        </p:spPr>
        <p:txBody>
          <a:bodyPr anchorCtr="0" anchor="ctr" bIns="121900" lIns="121900" spcFirstLastPara="1" rIns="121900" wrap="square" tIns="121900">
            <a:normAutofit/>
          </a:bodyPr>
          <a:lstStyle>
            <a:lvl1pPr lvl="0" algn="r">
              <a:buNone/>
              <a:defRPr sz="1300">
                <a:solidFill>
                  <a:schemeClr val="dk2"/>
                </a:solidFill>
                <a:latin typeface="Roboto"/>
                <a:ea typeface="Roboto"/>
                <a:cs typeface="Roboto"/>
                <a:sym typeface="Roboto"/>
              </a:defRPr>
            </a:lvl1pPr>
            <a:lvl2pPr lvl="1" algn="r">
              <a:buNone/>
              <a:defRPr sz="1300">
                <a:solidFill>
                  <a:schemeClr val="dk2"/>
                </a:solidFill>
                <a:latin typeface="Roboto"/>
                <a:ea typeface="Roboto"/>
                <a:cs typeface="Roboto"/>
                <a:sym typeface="Roboto"/>
              </a:defRPr>
            </a:lvl2pPr>
            <a:lvl3pPr lvl="2" algn="r">
              <a:buNone/>
              <a:defRPr sz="1300">
                <a:solidFill>
                  <a:schemeClr val="dk2"/>
                </a:solidFill>
                <a:latin typeface="Roboto"/>
                <a:ea typeface="Roboto"/>
                <a:cs typeface="Roboto"/>
                <a:sym typeface="Roboto"/>
              </a:defRPr>
            </a:lvl3pPr>
            <a:lvl4pPr lvl="3" algn="r">
              <a:buNone/>
              <a:defRPr sz="1300">
                <a:solidFill>
                  <a:schemeClr val="dk2"/>
                </a:solidFill>
                <a:latin typeface="Roboto"/>
                <a:ea typeface="Roboto"/>
                <a:cs typeface="Roboto"/>
                <a:sym typeface="Roboto"/>
              </a:defRPr>
            </a:lvl4pPr>
            <a:lvl5pPr lvl="4" algn="r">
              <a:buNone/>
              <a:defRPr sz="1300">
                <a:solidFill>
                  <a:schemeClr val="dk2"/>
                </a:solidFill>
                <a:latin typeface="Roboto"/>
                <a:ea typeface="Roboto"/>
                <a:cs typeface="Roboto"/>
                <a:sym typeface="Roboto"/>
              </a:defRPr>
            </a:lvl5pPr>
            <a:lvl6pPr lvl="5" algn="r">
              <a:buNone/>
              <a:defRPr sz="1300">
                <a:solidFill>
                  <a:schemeClr val="dk2"/>
                </a:solidFill>
                <a:latin typeface="Roboto"/>
                <a:ea typeface="Roboto"/>
                <a:cs typeface="Roboto"/>
                <a:sym typeface="Roboto"/>
              </a:defRPr>
            </a:lvl6pPr>
            <a:lvl7pPr lvl="6" algn="r">
              <a:buNone/>
              <a:defRPr sz="1300">
                <a:solidFill>
                  <a:schemeClr val="dk2"/>
                </a:solidFill>
                <a:latin typeface="Roboto"/>
                <a:ea typeface="Roboto"/>
                <a:cs typeface="Roboto"/>
                <a:sym typeface="Roboto"/>
              </a:defRPr>
            </a:lvl7pPr>
            <a:lvl8pPr lvl="7" algn="r">
              <a:buNone/>
              <a:defRPr sz="1300">
                <a:solidFill>
                  <a:schemeClr val="dk2"/>
                </a:solidFill>
                <a:latin typeface="Roboto"/>
                <a:ea typeface="Roboto"/>
                <a:cs typeface="Roboto"/>
                <a:sym typeface="Roboto"/>
              </a:defRPr>
            </a:lvl8pPr>
            <a:lvl9pPr lvl="8" algn="r">
              <a:buNone/>
              <a:defRPr sz="1300">
                <a:solidFill>
                  <a:schemeClr val="dk2"/>
                </a:solidFill>
                <a:latin typeface="Roboto"/>
                <a:ea typeface="Roboto"/>
                <a:cs typeface="Roboto"/>
                <a:sym typeface="Roboto"/>
              </a:defRPr>
            </a:lvl9pPr>
          </a:lstStyle>
          <a:p>
            <a:pPr indent="0" lvl="0" marL="0" rtl="0" algn="r">
              <a:spcBef>
                <a:spcPts val="0"/>
              </a:spcBef>
              <a:spcAft>
                <a:spcPts val="0"/>
              </a:spcAft>
              <a:buNone/>
            </a:pPr>
            <a:fld id="{00000000-1234-1234-1234-123412341234}" type="slidenum">
              <a:rPr lang="es-ES"/>
              <a:t>‹#›</a:t>
            </a:fld>
            <a:endParaRPr/>
          </a:p>
        </p:txBody>
      </p:sp>
    </p:spTree>
  </p:cSld>
  <p:clrMap accent1="accent1" accent2="accent2" accent3="accent3" accent4="accent4" accent5="accent5" accent6="accent6" bg1="lt1" bg2="dk2" tx1="dk1" tx2="lt2" folHlink="folHlink" hlink="hlink"/>
  <p:sldLayoutIdLst>
    <p:sldLayoutId id="2147483659" r:id="rId1"/>
    <p:sldLayoutId id="2147483660" r:id="rId2"/>
    <p:sldLayoutId id="2147483661" r:id="rId3"/>
    <p:sldLayoutId id="2147483662" r:id="rId4"/>
    <p:sldLayoutId id="2147483663" r:id="rId5"/>
    <p:sldLayoutId id="2147483664" r:id="rId6"/>
    <p:sldLayoutId id="2147483665" r:id="rId7"/>
    <p:sldLayoutId id="2147483666" r:id="rId8"/>
    <p:sldLayoutId id="2147483667" r:id="rId9"/>
    <p:sldLayoutId id="2147483668" r:id="rId10"/>
    <p:sldLayoutId id="2147483669" r:id="rId11"/>
    <p:sldLayoutId id="2147483670" r:id="rId12"/>
    <p:sldLayoutId id="2147483671" r:id="rId13"/>
  </p:sldLayoutIdLst>
  <p:hf dt="0" ftr="0" hdr="0" sldNum="0"/>
  <p:txStyles>
    <p:title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titleStyle>
    <p:body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bodyStyle>
    <p:otherStyle>
      <a:defPPr lvl="0" marR="0" rtl="0" algn="l">
        <a:lnSpc>
          <a:spcPct val="100000"/>
        </a:lnSpc>
        <a:spcBef>
          <a:spcPts val="0"/>
        </a:spcBef>
        <a:spcAft>
          <a:spcPts val="0"/>
        </a:spcAft>
      </a:defPPr>
      <a:lvl1pPr lvl="0"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1pPr>
      <a:lvl2pPr lvl="1"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2pPr>
      <a:lvl3pPr lvl="2"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3pPr>
      <a:lvl4pPr lvl="3"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4pPr>
      <a:lvl5pPr lvl="4"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5pPr>
      <a:lvl6pPr lvl="5"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6pPr>
      <a:lvl7pPr lvl="6"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7pPr>
      <a:lvl8pPr lvl="7"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8pPr>
      <a:lvl9pPr lvl="8" marR="0" rtl="0" algn="l">
        <a:lnSpc>
          <a:spcPct val="100000"/>
        </a:lnSpc>
        <a:spcBef>
          <a:spcPts val="0"/>
        </a:spcBef>
        <a:spcAft>
          <a:spcPts val="0"/>
        </a:spcAft>
        <a:buClr>
          <a:srgbClr val="000000"/>
        </a:buClr>
        <a:buFont typeface="Arial"/>
        <a:defRPr b="0" i="0" sz="1400" u="none" cap="none" strike="noStrike">
          <a:solidFill>
            <a:srgbClr val="000000"/>
          </a:solidFill>
          <a:latin typeface="Arial"/>
          <a:ea typeface="Arial"/>
          <a:cs typeface="Arial"/>
          <a:sym typeface="Arial"/>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xml"/><Relationship Id="rId3" Type="http://schemas.openxmlformats.org/officeDocument/2006/relationships/image" Target="../media/image7.png"/><Relationship Id="rId4" Type="http://schemas.openxmlformats.org/officeDocument/2006/relationships/image" Target="../media/image9.png"/><Relationship Id="rId5" Type="http://schemas.openxmlformats.org/officeDocument/2006/relationships/image" Target="../media/image10.png"/><Relationship Id="rId6"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0.xml"/><Relationship Id="rId3" Type="http://schemas.openxmlformats.org/officeDocument/2006/relationships/image" Target="../media/image8.png"/><Relationship Id="rId4" Type="http://schemas.openxmlformats.org/officeDocument/2006/relationships/image" Target="../media/image20.jpg"/></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1.xml"/><Relationship Id="rId3" Type="http://schemas.openxmlformats.org/officeDocument/2006/relationships/image" Target="../media/image8.png"/><Relationship Id="rId4" Type="http://schemas.openxmlformats.org/officeDocument/2006/relationships/image" Target="../media/image19.png"/></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2.xml"/><Relationship Id="rId3" Type="http://schemas.openxmlformats.org/officeDocument/2006/relationships/image" Target="../media/image8.png"/><Relationship Id="rId4" Type="http://schemas.openxmlformats.org/officeDocument/2006/relationships/image" Target="../media/image26.png"/></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3.xml"/><Relationship Id="rId3" Type="http://schemas.openxmlformats.org/officeDocument/2006/relationships/image" Target="../media/image8.png"/><Relationship Id="rId4" Type="http://schemas.openxmlformats.org/officeDocument/2006/relationships/image" Target="../media/image19.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4.xml"/><Relationship Id="rId3" Type="http://schemas.openxmlformats.org/officeDocument/2006/relationships/image" Target="../media/image8.png"/><Relationship Id="rId4" Type="http://schemas.openxmlformats.org/officeDocument/2006/relationships/image" Target="../media/image2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5.xml"/><Relationship Id="rId3" Type="http://schemas.openxmlformats.org/officeDocument/2006/relationships/image" Target="../media/image8.png"/><Relationship Id="rId4" Type="http://schemas.openxmlformats.org/officeDocument/2006/relationships/image" Target="../media/image24.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6.xml"/><Relationship Id="rId3" Type="http://schemas.openxmlformats.org/officeDocument/2006/relationships/image" Target="../media/image8.png"/></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17.xml"/><Relationship Id="rId3" Type="http://schemas.openxmlformats.org/officeDocument/2006/relationships/image" Target="../media/image21.jpg"/><Relationship Id="rId4" Type="http://schemas.openxmlformats.org/officeDocument/2006/relationships/image" Target="../media/image8.png"/></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1.xml"/><Relationship Id="rId2" Type="http://schemas.openxmlformats.org/officeDocument/2006/relationships/notesSlide" Target="../notesSlides/notesSlide18.xml"/><Relationship Id="rId3" Type="http://schemas.openxmlformats.org/officeDocument/2006/relationships/image" Target="../media/image8.png"/></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3.xml"/><Relationship Id="rId3" Type="http://schemas.openxmlformats.org/officeDocument/2006/relationships/image" Target="../media/image8.png"/><Relationship Id="rId4" Type="http://schemas.openxmlformats.org/officeDocument/2006/relationships/image" Target="../media/image14.png"/></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8.png"/><Relationship Id="rId4" Type="http://schemas.openxmlformats.org/officeDocument/2006/relationships/image" Target="../media/image12.png"/></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5.xml"/><Relationship Id="rId3" Type="http://schemas.openxmlformats.org/officeDocument/2006/relationships/image" Target="../media/image8.png"/><Relationship Id="rId4" Type="http://schemas.openxmlformats.org/officeDocument/2006/relationships/image" Target="../media/image13.png"/></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6.xml"/><Relationship Id="rId3" Type="http://schemas.openxmlformats.org/officeDocument/2006/relationships/image" Target="../media/image8.png"/><Relationship Id="rId4" Type="http://schemas.openxmlformats.org/officeDocument/2006/relationships/image" Target="../media/image18.png"/></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7.xml"/><Relationship Id="rId3" Type="http://schemas.openxmlformats.org/officeDocument/2006/relationships/image" Target="../media/image8.png"/><Relationship Id="rId4" Type="http://schemas.openxmlformats.org/officeDocument/2006/relationships/image" Target="../media/image17.png"/></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8.png"/><Relationship Id="rId4" Type="http://schemas.openxmlformats.org/officeDocument/2006/relationships/image" Target="../media/image16.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9.xml"/><Relationship Id="rId3" Type="http://schemas.openxmlformats.org/officeDocument/2006/relationships/image" Target="../media/image8.png"/><Relationship Id="rId4" Type="http://schemas.openxmlformats.org/officeDocument/2006/relationships/image" Target="../media/image15.png"/></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65" name="Shape 165"/>
        <p:cNvGrpSpPr/>
        <p:nvPr/>
      </p:nvGrpSpPr>
      <p:grpSpPr>
        <a:xfrm>
          <a:off x="0" y="0"/>
          <a:ext cx="0" cy="0"/>
          <a:chOff x="0" y="0"/>
          <a:chExt cx="0" cy="0"/>
        </a:xfrm>
      </p:grpSpPr>
      <p:sp>
        <p:nvSpPr>
          <p:cNvPr id="166" name="Google Shape;166;g3a1b84048a8_0_86"/>
          <p:cNvSpPr txBox="1"/>
          <p:nvPr>
            <p:ph type="title"/>
          </p:nvPr>
        </p:nvSpPr>
        <p:spPr>
          <a:xfrm>
            <a:off x="3379928" y="1170849"/>
            <a:ext cx="8927400" cy="32544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1400"/>
              <a:buNone/>
            </a:pPr>
            <a:r>
              <a:rPr lang="es-ES"/>
              <a:t>SKILL - COMMUNICATION</a:t>
            </a:r>
            <a:endParaRPr/>
          </a:p>
        </p:txBody>
      </p:sp>
      <p:grpSp>
        <p:nvGrpSpPr>
          <p:cNvPr id="167" name="Google Shape;167;g3a1b84048a8_0_86"/>
          <p:cNvGrpSpPr/>
          <p:nvPr/>
        </p:nvGrpSpPr>
        <p:grpSpPr>
          <a:xfrm>
            <a:off x="8306290" y="-3"/>
            <a:ext cx="3885722" cy="1320799"/>
            <a:chOff x="3714190" y="5347947"/>
            <a:chExt cx="3885722" cy="1320799"/>
          </a:xfrm>
        </p:grpSpPr>
        <p:pic>
          <p:nvPicPr>
            <p:cNvPr id="168" name="Google Shape;168;g3a1b84048a8_0_86"/>
            <p:cNvPicPr preferRelativeResize="0"/>
            <p:nvPr/>
          </p:nvPicPr>
          <p:blipFill rotWithShape="1">
            <a:blip r:embed="rId3">
              <a:alphaModFix/>
            </a:blip>
            <a:srcRect b="0" l="0" r="0" t="0"/>
            <a:stretch/>
          </p:blipFill>
          <p:spPr>
            <a:xfrm>
              <a:off x="3714190" y="5894811"/>
              <a:ext cx="2095500" cy="482600"/>
            </a:xfrm>
            <a:prstGeom prst="rect">
              <a:avLst/>
            </a:prstGeom>
            <a:noFill/>
            <a:ln>
              <a:noFill/>
            </a:ln>
          </p:spPr>
        </p:pic>
        <p:pic>
          <p:nvPicPr>
            <p:cNvPr id="169" name="Google Shape;169;g3a1b84048a8_0_86"/>
            <p:cNvPicPr preferRelativeResize="0"/>
            <p:nvPr/>
          </p:nvPicPr>
          <p:blipFill rotWithShape="1">
            <a:blip r:embed="rId4">
              <a:alphaModFix/>
            </a:blip>
            <a:srcRect b="0" l="0" r="0" t="0"/>
            <a:stretch/>
          </p:blipFill>
          <p:spPr>
            <a:xfrm>
              <a:off x="6279112" y="5347947"/>
              <a:ext cx="1320800" cy="1320799"/>
            </a:xfrm>
            <a:prstGeom prst="rect">
              <a:avLst/>
            </a:prstGeom>
            <a:noFill/>
            <a:ln>
              <a:noFill/>
            </a:ln>
          </p:spPr>
        </p:pic>
      </p:grpSp>
      <p:pic>
        <p:nvPicPr>
          <p:cNvPr id="170" name="Google Shape;170;g3a1b84048a8_0_86"/>
          <p:cNvPicPr preferRelativeResize="0"/>
          <p:nvPr/>
        </p:nvPicPr>
        <p:blipFill rotWithShape="1">
          <a:blip r:embed="rId5">
            <a:alphaModFix/>
          </a:blip>
          <a:srcRect b="0" l="0" r="0" t="0"/>
          <a:stretch/>
        </p:blipFill>
        <p:spPr>
          <a:xfrm>
            <a:off x="3" y="6323936"/>
            <a:ext cx="2476500" cy="495300"/>
          </a:xfrm>
          <a:prstGeom prst="rect">
            <a:avLst/>
          </a:prstGeom>
          <a:noFill/>
          <a:ln>
            <a:noFill/>
          </a:ln>
        </p:spPr>
      </p:pic>
      <p:pic>
        <p:nvPicPr>
          <p:cNvPr descr="Logotipo&#10;&#10;El contenido generado por IA puede ser incorrecto." id="171" name="Google Shape;171;g3a1b84048a8_0_86"/>
          <p:cNvPicPr preferRelativeResize="0"/>
          <p:nvPr/>
        </p:nvPicPr>
        <p:blipFill rotWithShape="1">
          <a:blip r:embed="rId6">
            <a:alphaModFix/>
          </a:blip>
          <a:srcRect b="0" l="0" r="0" t="0"/>
          <a:stretch/>
        </p:blipFill>
        <p:spPr>
          <a:xfrm>
            <a:off x="-335573" y="-343454"/>
            <a:ext cx="3353895" cy="3353895"/>
          </a:xfrm>
          <a:prstGeom prst="rect">
            <a:avLst/>
          </a:prstGeom>
          <a:noFill/>
          <a:ln>
            <a:noFill/>
          </a:ln>
        </p:spPr>
      </p:pic>
    </p:spTree>
  </p:cSld>
  <p:clrMapOvr>
    <a:masterClrMapping/>
  </p:clrMapOvr>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42" name="Shape 242"/>
        <p:cNvGrpSpPr/>
        <p:nvPr/>
      </p:nvGrpSpPr>
      <p:grpSpPr>
        <a:xfrm>
          <a:off x="0" y="0"/>
          <a:ext cx="0" cy="0"/>
          <a:chOff x="0" y="0"/>
          <a:chExt cx="0" cy="0"/>
        </a:xfrm>
      </p:grpSpPr>
      <p:sp>
        <p:nvSpPr>
          <p:cNvPr id="243" name="Google Shape;243;g39fc02da215_4_30"/>
          <p:cNvSpPr txBox="1"/>
          <p:nvPr/>
        </p:nvSpPr>
        <p:spPr>
          <a:xfrm>
            <a:off x="3601050" y="281275"/>
            <a:ext cx="85908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44" name="Google Shape;244;g39fc02da215_4_30"/>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245" name="Google Shape;245;g39fc02da215_4_30"/>
          <p:cNvSpPr txBox="1"/>
          <p:nvPr/>
        </p:nvSpPr>
        <p:spPr>
          <a:xfrm>
            <a:off x="317500" y="1330450"/>
            <a:ext cx="5634000" cy="51264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1900">
                <a:latin typeface="Corbel"/>
                <a:ea typeface="Corbel"/>
                <a:cs typeface="Corbel"/>
                <a:sym typeface="Corbel"/>
              </a:rPr>
              <a:t>                            </a:t>
            </a:r>
            <a:r>
              <a:rPr b="1" lang="es-ES" sz="1900">
                <a:latin typeface="Corbel"/>
                <a:ea typeface="Corbel"/>
                <a:cs typeface="Corbel"/>
                <a:sym typeface="Corbel"/>
              </a:rPr>
              <a:t>Corporate Communication</a:t>
            </a:r>
            <a:endParaRPr b="1" sz="19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600">
                <a:latin typeface="Corbel"/>
                <a:ea typeface="Corbel"/>
                <a:cs typeface="Corbel"/>
                <a:sym typeface="Corbel"/>
              </a:rPr>
              <a:t>Corporate communication refers to the exchange of information within an organisation and also between the organisation and its stakeholders (customers, suppliers, shareholders, the media and the general public). It focuses on the company's image and its relationship with its audience.</a:t>
            </a:r>
            <a:endParaRPr sz="16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600">
                <a:latin typeface="Corbel"/>
                <a:ea typeface="Corbel"/>
                <a:cs typeface="Corbel"/>
                <a:sym typeface="Corbel"/>
              </a:rPr>
              <a:t>Features:</a:t>
            </a:r>
            <a:endParaRPr sz="16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600">
                <a:latin typeface="Corbel"/>
                <a:ea typeface="Corbel"/>
                <a:cs typeface="Corbel"/>
                <a:sym typeface="Corbel"/>
              </a:rPr>
              <a:t>Internal and external: Corporate communication involves both internal communication (between employees and departments) and external communication (with customers, investors, media).</a:t>
            </a:r>
            <a:endParaRPr sz="16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600">
                <a:latin typeface="Corbel"/>
                <a:ea typeface="Corbel"/>
                <a:cs typeface="Corbel"/>
                <a:sym typeface="Corbel"/>
              </a:rPr>
              <a:t>Formal: It often follows a formal and institutional pattern, especially in external communications.</a:t>
            </a:r>
            <a:endParaRPr sz="1600">
              <a:latin typeface="Corbel"/>
              <a:ea typeface="Corbel"/>
              <a:cs typeface="Corbel"/>
              <a:sym typeface="Corbel"/>
            </a:endParaRPr>
          </a:p>
          <a:p>
            <a:pPr indent="0" lvl="0" marL="0" rtl="0" algn="l">
              <a:lnSpc>
                <a:spcPct val="115000"/>
              </a:lnSpc>
              <a:spcBef>
                <a:spcPts val="1200"/>
              </a:spcBef>
              <a:spcAft>
                <a:spcPts val="1200"/>
              </a:spcAft>
              <a:buClr>
                <a:schemeClr val="dk1"/>
              </a:buClr>
              <a:buSzPts val="1100"/>
              <a:buFont typeface="Arial"/>
              <a:buNone/>
            </a:pPr>
            <a:r>
              <a:rPr lang="es-ES" sz="1600">
                <a:latin typeface="Corbel"/>
                <a:ea typeface="Corbel"/>
                <a:cs typeface="Corbel"/>
                <a:sym typeface="Corbel"/>
              </a:rPr>
              <a:t>Company image management: It seeks to create and maintain a good institutional image and a positive relationship with stakeholders.</a:t>
            </a:r>
            <a:endParaRPr sz="1900">
              <a:latin typeface="Corbel"/>
              <a:ea typeface="Corbel"/>
              <a:cs typeface="Corbel"/>
              <a:sym typeface="Corbel"/>
            </a:endParaRPr>
          </a:p>
        </p:txBody>
      </p:sp>
      <p:pic>
        <p:nvPicPr>
          <p:cNvPr descr="Business people in a meeting (proporcionado por Getty Images)" id="246" name="Google Shape;246;g39fc02da215_4_30"/>
          <p:cNvPicPr preferRelativeResize="0"/>
          <p:nvPr/>
        </p:nvPicPr>
        <p:blipFill>
          <a:blip r:embed="rId4">
            <a:alphaModFix/>
          </a:blip>
          <a:stretch>
            <a:fillRect/>
          </a:stretch>
        </p:blipFill>
        <p:spPr>
          <a:xfrm>
            <a:off x="7030125" y="1706225"/>
            <a:ext cx="4040100" cy="2893951"/>
          </a:xfrm>
          <a:prstGeom prst="rect">
            <a:avLst/>
          </a:prstGeom>
          <a:noFill/>
          <a:ln>
            <a:noFill/>
          </a:ln>
        </p:spPr>
      </p:pic>
      <p:sp>
        <p:nvSpPr>
          <p:cNvPr id="247" name="Google Shape;247;g39fc02da215_4_30"/>
          <p:cNvSpPr txBox="1"/>
          <p:nvPr/>
        </p:nvSpPr>
        <p:spPr>
          <a:xfrm>
            <a:off x="6316075" y="4759225"/>
            <a:ext cx="5320800" cy="9459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s-ES" sz="1700">
                <a:solidFill>
                  <a:schemeClr val="dk1"/>
                </a:solidFill>
                <a:latin typeface="Corbel"/>
                <a:ea typeface="Corbel"/>
                <a:cs typeface="Corbel"/>
                <a:sym typeface="Corbel"/>
              </a:rPr>
              <a:t>Corporate communication is fundamental to the success of organisations, as it ensures that everyone in the company is well informed, as well as cultivating a positive image in the market and with customers.</a:t>
            </a:r>
            <a:endParaRPr sz="1700">
              <a:solidFill>
                <a:schemeClr val="dk1"/>
              </a:solidFill>
              <a:latin typeface="Corbel"/>
              <a:ea typeface="Corbel"/>
              <a:cs typeface="Corbel"/>
              <a:sym typeface="Corbel"/>
            </a:endParaRPr>
          </a:p>
          <a:p>
            <a:pPr indent="0" lvl="0" marL="0" rtl="0" algn="l">
              <a:spcBef>
                <a:spcPts val="1200"/>
              </a:spcBef>
              <a:spcAft>
                <a:spcPts val="0"/>
              </a:spcAft>
              <a:buNone/>
            </a:pPr>
            <a:r>
              <a:t/>
            </a:r>
            <a:endParaRPr sz="2000">
              <a:solidFill>
                <a:srgbClr val="595959"/>
              </a:solidFill>
              <a:latin typeface="Corbel"/>
              <a:ea typeface="Corbel"/>
              <a:cs typeface="Corbel"/>
              <a:sym typeface="Corbel"/>
            </a:endParaRPr>
          </a:p>
        </p:txBody>
      </p:sp>
    </p:spTree>
  </p:cSld>
  <p:clrMapOvr>
    <a:masterClrMapping/>
  </p:clrMapOvr>
  <p:transition spd="med">
    <p:fade/>
  </p:transition>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1" name="Shape 251"/>
        <p:cNvGrpSpPr/>
        <p:nvPr/>
      </p:nvGrpSpPr>
      <p:grpSpPr>
        <a:xfrm>
          <a:off x="0" y="0"/>
          <a:ext cx="0" cy="0"/>
          <a:chOff x="0" y="0"/>
          <a:chExt cx="0" cy="0"/>
        </a:xfrm>
      </p:grpSpPr>
      <p:sp>
        <p:nvSpPr>
          <p:cNvPr id="252" name="Google Shape;252;p11"/>
          <p:cNvSpPr txBox="1"/>
          <p:nvPr/>
        </p:nvSpPr>
        <p:spPr>
          <a:xfrm>
            <a:off x="3514876" y="274275"/>
            <a:ext cx="86772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53" name="Google Shape;253;p11"/>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54" name="Google Shape;254;p11"/>
          <p:cNvSpPr txBox="1"/>
          <p:nvPr/>
        </p:nvSpPr>
        <p:spPr>
          <a:xfrm>
            <a:off x="531226" y="1701927"/>
            <a:ext cx="6172200" cy="41337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1800">
                <a:latin typeface="Corbel"/>
                <a:ea typeface="Corbel"/>
                <a:cs typeface="Corbel"/>
                <a:sym typeface="Corbel"/>
              </a:rPr>
              <a:t>  </a:t>
            </a:r>
            <a:r>
              <a:rPr b="1" lang="es-ES" sz="2200">
                <a:latin typeface="Corbel"/>
                <a:ea typeface="Corbel"/>
                <a:cs typeface="Corbel"/>
                <a:sym typeface="Corbel"/>
              </a:rPr>
              <a:t>                  Why it is important to be assertive</a:t>
            </a:r>
            <a:endParaRPr b="1"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b="1"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900">
                <a:latin typeface="Corbel"/>
                <a:ea typeface="Corbel"/>
                <a:cs typeface="Corbel"/>
                <a:sym typeface="Corbel"/>
              </a:rPr>
              <a:t>Being assertive when speaking is essential for maintaining </a:t>
            </a:r>
            <a:r>
              <a:rPr b="1" lang="es-ES" sz="1900">
                <a:latin typeface="Corbel"/>
                <a:ea typeface="Corbel"/>
                <a:cs typeface="Corbel"/>
                <a:sym typeface="Corbel"/>
              </a:rPr>
              <a:t>clarity</a:t>
            </a:r>
            <a:r>
              <a:rPr lang="es-ES" sz="1900">
                <a:latin typeface="Corbel"/>
                <a:ea typeface="Corbel"/>
                <a:cs typeface="Corbel"/>
                <a:sym typeface="Corbel"/>
              </a:rPr>
              <a:t>, </a:t>
            </a:r>
            <a:r>
              <a:rPr b="1" lang="es-ES" sz="1900">
                <a:latin typeface="Corbel"/>
                <a:ea typeface="Corbel"/>
                <a:cs typeface="Corbel"/>
                <a:sym typeface="Corbel"/>
              </a:rPr>
              <a:t>self-respect</a:t>
            </a:r>
            <a:r>
              <a:rPr lang="es-ES" sz="1900">
                <a:latin typeface="Corbel"/>
                <a:ea typeface="Corbel"/>
                <a:cs typeface="Corbel"/>
                <a:sym typeface="Corbel"/>
              </a:rPr>
              <a:t>, and </a:t>
            </a:r>
            <a:r>
              <a:rPr b="1" lang="es-ES" sz="1900">
                <a:latin typeface="Corbel"/>
                <a:ea typeface="Corbel"/>
                <a:cs typeface="Corbel"/>
                <a:sym typeface="Corbel"/>
              </a:rPr>
              <a:t>healthy relationships</a:t>
            </a:r>
            <a:r>
              <a:rPr lang="es-ES" sz="1900">
                <a:latin typeface="Corbel"/>
                <a:ea typeface="Corbel"/>
                <a:cs typeface="Corbel"/>
                <a:sym typeface="Corbel"/>
              </a:rPr>
              <a:t>.</a:t>
            </a:r>
            <a:endParaRPr sz="19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sz="1900">
              <a:latin typeface="Corbel"/>
              <a:ea typeface="Corbel"/>
              <a:cs typeface="Corbel"/>
              <a:sym typeface="Corbel"/>
            </a:endParaRPr>
          </a:p>
          <a:p>
            <a:pPr indent="0" lvl="0" marL="0" rtl="0" algn="l">
              <a:lnSpc>
                <a:spcPct val="115000"/>
              </a:lnSpc>
              <a:spcBef>
                <a:spcPts val="1200"/>
              </a:spcBef>
              <a:spcAft>
                <a:spcPts val="1200"/>
              </a:spcAft>
              <a:buClr>
                <a:schemeClr val="dk1"/>
              </a:buClr>
              <a:buSzPts val="1100"/>
              <a:buFont typeface="Arial"/>
              <a:buNone/>
            </a:pPr>
            <a:r>
              <a:rPr lang="es-ES" sz="1900">
                <a:latin typeface="Corbel"/>
                <a:ea typeface="Corbel"/>
                <a:cs typeface="Corbel"/>
                <a:sym typeface="Corbel"/>
              </a:rPr>
              <a:t>It allows us to express our needs and opinions without being aggressive or passive. Assertiveness leads to more effective </a:t>
            </a:r>
            <a:r>
              <a:rPr b="1" lang="es-ES" sz="1900">
                <a:latin typeface="Corbel"/>
                <a:ea typeface="Corbel"/>
                <a:cs typeface="Corbel"/>
                <a:sym typeface="Corbel"/>
              </a:rPr>
              <a:t>communication</a:t>
            </a:r>
            <a:r>
              <a:rPr lang="es-ES" sz="1900">
                <a:latin typeface="Corbel"/>
                <a:ea typeface="Corbel"/>
                <a:cs typeface="Corbel"/>
                <a:sym typeface="Corbel"/>
              </a:rPr>
              <a:t>, </a:t>
            </a:r>
            <a:r>
              <a:rPr b="1" lang="es-ES" sz="1900">
                <a:latin typeface="Corbel"/>
                <a:ea typeface="Corbel"/>
                <a:cs typeface="Corbel"/>
                <a:sym typeface="Corbel"/>
              </a:rPr>
              <a:t>less stress</a:t>
            </a:r>
            <a:r>
              <a:rPr lang="es-ES" sz="1900">
                <a:latin typeface="Corbel"/>
                <a:ea typeface="Corbel"/>
                <a:cs typeface="Corbel"/>
                <a:sym typeface="Corbel"/>
              </a:rPr>
              <a:t>, and a stronger sense of </a:t>
            </a:r>
            <a:r>
              <a:rPr b="1" lang="es-ES" sz="1900">
                <a:latin typeface="Corbel"/>
                <a:ea typeface="Corbel"/>
                <a:cs typeface="Corbel"/>
                <a:sym typeface="Corbel"/>
              </a:rPr>
              <a:t>personal empowerment</a:t>
            </a:r>
            <a:r>
              <a:rPr lang="es-ES" sz="1900">
                <a:latin typeface="Corbel"/>
                <a:ea typeface="Corbel"/>
                <a:cs typeface="Corbel"/>
                <a:sym typeface="Corbel"/>
              </a:rPr>
              <a:t>, whether in our personal lives or in the professional environment.</a:t>
            </a:r>
            <a:endParaRPr b="0" i="0" sz="2200" u="none" cap="none" strike="noStrike">
              <a:solidFill>
                <a:srgbClr val="000000"/>
              </a:solidFill>
              <a:latin typeface="Corbel"/>
              <a:ea typeface="Corbel"/>
              <a:cs typeface="Corbel"/>
              <a:sym typeface="Corbel"/>
            </a:endParaRPr>
          </a:p>
        </p:txBody>
      </p:sp>
      <p:pic>
        <p:nvPicPr>
          <p:cNvPr id="255" name="Google Shape;255;p11"/>
          <p:cNvPicPr preferRelativeResize="0"/>
          <p:nvPr/>
        </p:nvPicPr>
        <p:blipFill rotWithShape="1">
          <a:blip r:embed="rId4">
            <a:alphaModFix/>
          </a:blip>
          <a:srcRect b="0" l="0" r="0" t="0"/>
          <a:stretch/>
        </p:blipFill>
        <p:spPr>
          <a:xfrm>
            <a:off x="7252567" y="2175277"/>
            <a:ext cx="4285249" cy="2849125"/>
          </a:xfrm>
          <a:prstGeom prst="rect">
            <a:avLst/>
          </a:prstGeom>
          <a:noFill/>
          <a:ln>
            <a:noFill/>
          </a:ln>
        </p:spPr>
      </p:pic>
    </p:spTree>
  </p:cSld>
  <p:clrMapOvr>
    <a:masterClrMapping/>
  </p:clrMapOvr>
  <p:transition spd="med">
    <p:fade/>
  </p:transition>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59" name="Shape 259"/>
        <p:cNvGrpSpPr/>
        <p:nvPr/>
      </p:nvGrpSpPr>
      <p:grpSpPr>
        <a:xfrm>
          <a:off x="0" y="0"/>
          <a:ext cx="0" cy="0"/>
          <a:chOff x="0" y="0"/>
          <a:chExt cx="0" cy="0"/>
        </a:xfrm>
      </p:grpSpPr>
      <p:sp>
        <p:nvSpPr>
          <p:cNvPr id="260" name="Google Shape;260;p12"/>
          <p:cNvSpPr txBox="1"/>
          <p:nvPr/>
        </p:nvSpPr>
        <p:spPr>
          <a:xfrm>
            <a:off x="3456749" y="374650"/>
            <a:ext cx="87354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1" name="Google Shape;261;p12"/>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62" name="Google Shape;262;p12"/>
          <p:cNvSpPr txBox="1"/>
          <p:nvPr/>
        </p:nvSpPr>
        <p:spPr>
          <a:xfrm>
            <a:off x="698267" y="1684322"/>
            <a:ext cx="6172200" cy="50286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lang="es-ES" sz="1800">
                <a:latin typeface="Corbel"/>
                <a:ea typeface="Corbel"/>
                <a:cs typeface="Corbel"/>
                <a:sym typeface="Corbel"/>
              </a:rPr>
              <a:t>                                        </a:t>
            </a:r>
            <a:r>
              <a:rPr b="1" lang="es-ES" sz="2100">
                <a:latin typeface="Corbel"/>
                <a:ea typeface="Corbel"/>
                <a:cs typeface="Corbel"/>
                <a:sym typeface="Corbel"/>
              </a:rPr>
              <a:t>    </a:t>
            </a:r>
            <a:r>
              <a:rPr b="1" i="0" lang="es-ES" sz="2100" u="none" cap="none" strike="noStrike">
                <a:solidFill>
                  <a:srgbClr val="000000"/>
                </a:solidFill>
                <a:latin typeface="Corbel"/>
                <a:ea typeface="Corbel"/>
                <a:cs typeface="Corbel"/>
                <a:sym typeface="Corbel"/>
              </a:rPr>
              <a:t>A</a:t>
            </a:r>
            <a:r>
              <a:rPr b="1" lang="es-ES" sz="2100">
                <a:latin typeface="Corbel"/>
                <a:ea typeface="Corbel"/>
                <a:cs typeface="Corbel"/>
                <a:sym typeface="Corbel"/>
              </a:rPr>
              <a:t>ctive listening</a:t>
            </a:r>
            <a:endParaRPr i="0" sz="17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800">
                <a:latin typeface="Corbel"/>
                <a:ea typeface="Corbel"/>
                <a:cs typeface="Corbel"/>
                <a:sym typeface="Corbel"/>
              </a:rPr>
              <a:t>Active listening is crucial for building healthy and effective relationships, </a:t>
            </a:r>
            <a:r>
              <a:rPr b="1" lang="es-ES" sz="1800">
                <a:latin typeface="Corbel"/>
                <a:ea typeface="Corbel"/>
                <a:cs typeface="Corbel"/>
                <a:sym typeface="Corbel"/>
              </a:rPr>
              <a:t>resolving conflicts</a:t>
            </a:r>
            <a:r>
              <a:rPr lang="es-ES" sz="1800">
                <a:latin typeface="Corbel"/>
                <a:ea typeface="Corbel"/>
                <a:cs typeface="Corbel"/>
                <a:sym typeface="Corbel"/>
              </a:rPr>
              <a:t>, promoting </a:t>
            </a:r>
            <a:r>
              <a:rPr b="1" lang="es-ES" sz="1800">
                <a:latin typeface="Corbel"/>
                <a:ea typeface="Corbel"/>
                <a:cs typeface="Corbel"/>
                <a:sym typeface="Corbel"/>
              </a:rPr>
              <a:t>empathy</a:t>
            </a:r>
            <a:r>
              <a:rPr lang="es-ES" sz="1800">
                <a:latin typeface="Corbel"/>
                <a:ea typeface="Corbel"/>
                <a:cs typeface="Corbel"/>
                <a:sym typeface="Corbel"/>
              </a:rPr>
              <a:t>, and communicating efficiently. It demonstrates respect for the ideas and feelings of others, which in turn improves the quality of any interaction, whether in a personal, professional, or social context.</a:t>
            </a:r>
            <a:endParaRPr sz="18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800">
                <a:latin typeface="Corbel"/>
                <a:ea typeface="Corbel"/>
                <a:cs typeface="Corbel"/>
                <a:sym typeface="Corbel"/>
              </a:rPr>
              <a:t>Practising active listening means listening with an open mind, without interruptions, without judgement, and with full attention to what is being said. This creates an environment of genuine dialogue, where all parties can express themselves more openly and sincerely.</a:t>
            </a:r>
            <a:endParaRPr sz="1800">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sz="2100">
              <a:latin typeface="Corbel"/>
              <a:ea typeface="Corbel"/>
              <a:cs typeface="Corbel"/>
              <a:sym typeface="Corbel"/>
            </a:endParaRPr>
          </a:p>
        </p:txBody>
      </p:sp>
      <p:pic>
        <p:nvPicPr>
          <p:cNvPr id="263" name="Google Shape;263;p12"/>
          <p:cNvPicPr preferRelativeResize="0"/>
          <p:nvPr/>
        </p:nvPicPr>
        <p:blipFill rotWithShape="1">
          <a:blip r:embed="rId4">
            <a:alphaModFix/>
          </a:blip>
          <a:srcRect b="0" l="0" r="0" t="0"/>
          <a:stretch/>
        </p:blipFill>
        <p:spPr>
          <a:xfrm>
            <a:off x="7539201" y="1844450"/>
            <a:ext cx="3923201" cy="3923201"/>
          </a:xfrm>
          <a:prstGeom prst="rect">
            <a:avLst/>
          </a:prstGeom>
          <a:noFill/>
          <a:ln>
            <a:noFill/>
          </a:ln>
        </p:spPr>
      </p:pic>
    </p:spTree>
  </p:cSld>
  <p:clrMapOvr>
    <a:masterClrMapping/>
  </p:clrMapOvr>
  <p:transition spd="med">
    <p:fade/>
  </p:transition>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67" name="Shape 267"/>
        <p:cNvGrpSpPr/>
        <p:nvPr/>
      </p:nvGrpSpPr>
      <p:grpSpPr>
        <a:xfrm>
          <a:off x="0" y="0"/>
          <a:ext cx="0" cy="0"/>
          <a:chOff x="0" y="0"/>
          <a:chExt cx="0" cy="0"/>
        </a:xfrm>
      </p:grpSpPr>
      <p:sp>
        <p:nvSpPr>
          <p:cNvPr id="268" name="Google Shape;268;p13"/>
          <p:cNvSpPr txBox="1"/>
          <p:nvPr/>
        </p:nvSpPr>
        <p:spPr>
          <a:xfrm>
            <a:off x="3558051" y="207725"/>
            <a:ext cx="8634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69" name="Google Shape;269;p1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70" name="Google Shape;270;p13"/>
          <p:cNvSpPr txBox="1"/>
          <p:nvPr/>
        </p:nvSpPr>
        <p:spPr>
          <a:xfrm>
            <a:off x="577293" y="1503426"/>
            <a:ext cx="6172200" cy="33864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t/>
            </a:r>
            <a:endParaRPr b="1" sz="23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b="1" i="0" lang="es-ES" sz="2300" u="none" cap="none" strike="noStrike">
                <a:solidFill>
                  <a:srgbClr val="000000"/>
                </a:solidFill>
                <a:latin typeface="Corbel"/>
                <a:ea typeface="Corbel"/>
                <a:cs typeface="Corbel"/>
                <a:sym typeface="Corbel"/>
              </a:rPr>
              <a:t>BARRIERS TO EFFECTIVE COMMUNICATION</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t/>
            </a:r>
            <a:endParaRPr b="1" sz="2300">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rtl="0" algn="l">
              <a:lnSpc>
                <a:spcPct val="115000"/>
              </a:lnSpc>
              <a:spcBef>
                <a:spcPts val="1200"/>
              </a:spcBef>
              <a:spcAft>
                <a:spcPts val="1200"/>
              </a:spcAft>
              <a:buClr>
                <a:schemeClr val="dk1"/>
              </a:buClr>
              <a:buSzPts val="1100"/>
              <a:buFont typeface="Arial"/>
              <a:buNone/>
            </a:pPr>
            <a:r>
              <a:rPr lang="es-ES" sz="2000">
                <a:latin typeface="Corbel"/>
                <a:ea typeface="Corbel"/>
                <a:cs typeface="Corbel"/>
                <a:sym typeface="Corbel"/>
              </a:rPr>
              <a:t>Barriers to effective communication can be caused by factors such as </a:t>
            </a:r>
            <a:r>
              <a:rPr b="1" lang="es-ES" sz="2000">
                <a:latin typeface="Corbel"/>
                <a:ea typeface="Corbel"/>
                <a:cs typeface="Corbel"/>
                <a:sym typeface="Corbel"/>
              </a:rPr>
              <a:t>noise</a:t>
            </a:r>
            <a:r>
              <a:rPr lang="es-ES" sz="2000">
                <a:latin typeface="Corbel"/>
                <a:ea typeface="Corbel"/>
                <a:cs typeface="Corbel"/>
                <a:sym typeface="Corbel"/>
              </a:rPr>
              <a:t>, </a:t>
            </a:r>
            <a:r>
              <a:rPr b="1" lang="es-ES" sz="2000">
                <a:latin typeface="Corbel"/>
                <a:ea typeface="Corbel"/>
                <a:cs typeface="Corbel"/>
                <a:sym typeface="Corbel"/>
              </a:rPr>
              <a:t>emotions</a:t>
            </a:r>
            <a:r>
              <a:rPr lang="es-ES" sz="2000">
                <a:latin typeface="Corbel"/>
                <a:ea typeface="Corbel"/>
                <a:cs typeface="Corbel"/>
                <a:sym typeface="Corbel"/>
              </a:rPr>
              <a:t>, or </a:t>
            </a:r>
            <a:r>
              <a:rPr b="1" lang="es-ES" sz="2000">
                <a:latin typeface="Corbel"/>
                <a:ea typeface="Corbel"/>
                <a:cs typeface="Corbel"/>
                <a:sym typeface="Corbel"/>
              </a:rPr>
              <a:t>cultural differences</a:t>
            </a:r>
            <a:r>
              <a:rPr lang="es-ES" sz="2000">
                <a:latin typeface="Corbel"/>
                <a:ea typeface="Corbel"/>
                <a:cs typeface="Corbel"/>
                <a:sym typeface="Corbel"/>
              </a:rPr>
              <a:t>. To overcome these barriers, you need to listen carefully, remain calm, use clear language, and be open to others' differences.</a:t>
            </a:r>
            <a:endParaRPr sz="1800">
              <a:latin typeface="Corbel"/>
              <a:ea typeface="Corbel"/>
              <a:cs typeface="Corbel"/>
              <a:sym typeface="Corbel"/>
            </a:endParaRPr>
          </a:p>
        </p:txBody>
      </p:sp>
      <p:pic>
        <p:nvPicPr>
          <p:cNvPr id="271" name="Google Shape;271;p13"/>
          <p:cNvPicPr preferRelativeResize="0"/>
          <p:nvPr/>
        </p:nvPicPr>
        <p:blipFill rotWithShape="1">
          <a:blip r:embed="rId4">
            <a:alphaModFix/>
          </a:blip>
          <a:srcRect b="0" l="0" r="0" t="0"/>
          <a:stretch/>
        </p:blipFill>
        <p:spPr>
          <a:xfrm>
            <a:off x="7283439" y="2305378"/>
            <a:ext cx="4063851" cy="2701900"/>
          </a:xfrm>
          <a:prstGeom prst="rect">
            <a:avLst/>
          </a:prstGeom>
          <a:noFill/>
          <a:ln>
            <a:noFill/>
          </a:ln>
        </p:spPr>
      </p:pic>
    </p:spTree>
  </p:cSld>
  <p:clrMapOvr>
    <a:masterClrMapping/>
  </p:clrMapOvr>
  <p:transition spd="med">
    <p:fade/>
  </p:transition>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75" name="Shape 275"/>
        <p:cNvGrpSpPr/>
        <p:nvPr/>
      </p:nvGrpSpPr>
      <p:grpSpPr>
        <a:xfrm>
          <a:off x="0" y="0"/>
          <a:ext cx="0" cy="0"/>
          <a:chOff x="0" y="0"/>
          <a:chExt cx="0" cy="0"/>
        </a:xfrm>
      </p:grpSpPr>
      <p:sp>
        <p:nvSpPr>
          <p:cNvPr id="276" name="Google Shape;276;p14"/>
          <p:cNvSpPr txBox="1"/>
          <p:nvPr/>
        </p:nvSpPr>
        <p:spPr>
          <a:xfrm>
            <a:off x="3401201" y="178550"/>
            <a:ext cx="87909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77" name="Google Shape;277;p1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78" name="Google Shape;278;p14"/>
          <p:cNvSpPr txBox="1"/>
          <p:nvPr/>
        </p:nvSpPr>
        <p:spPr>
          <a:xfrm>
            <a:off x="493687" y="1503431"/>
            <a:ext cx="6172200" cy="3878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lang="es-ES" sz="1800">
                <a:latin typeface="Corbel"/>
                <a:ea typeface="Corbel"/>
                <a:cs typeface="Corbel"/>
                <a:sym typeface="Corbel"/>
              </a:rPr>
              <a:t> </a:t>
            </a:r>
            <a:r>
              <a:rPr b="1" lang="es-ES" sz="2300">
                <a:latin typeface="Corbel"/>
                <a:ea typeface="Corbel"/>
                <a:cs typeface="Corbel"/>
                <a:sym typeface="Corbel"/>
              </a:rPr>
              <a:t>         </a:t>
            </a:r>
            <a:r>
              <a:rPr b="1" i="0" lang="es-ES" sz="2300" u="none" cap="none" strike="noStrike">
                <a:solidFill>
                  <a:srgbClr val="000000"/>
                </a:solidFill>
                <a:latin typeface="Corbel"/>
                <a:ea typeface="Corbel"/>
                <a:cs typeface="Corbel"/>
                <a:sym typeface="Corbel"/>
              </a:rPr>
              <a:t>COMMUNICATION IN TEAM SETTINGS</a:t>
            </a:r>
            <a:endParaRPr i="0" sz="19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3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lang="es-ES" sz="2000">
                <a:latin typeface="Corbel"/>
                <a:ea typeface="Corbel"/>
                <a:cs typeface="Corbel"/>
                <a:sym typeface="Corbel"/>
              </a:rPr>
              <a:t>Effective communication in a team setting is crucial for collaboration, productivity, and achieving shared goals.</a:t>
            </a:r>
            <a:endParaRPr sz="20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Clarity and Conciseness</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Feedback Culture</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Openness and Transparency</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Frequent Check-ins and Updates</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Encouraging Participation</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Adaptability</a:t>
            </a:r>
            <a:endParaRPr b="1" sz="2000">
              <a:latin typeface="Corbel"/>
              <a:ea typeface="Corbel"/>
              <a:cs typeface="Corbel"/>
              <a:sym typeface="Corbel"/>
            </a:endParaRPr>
          </a:p>
          <a:p>
            <a:pPr indent="-355600" lvl="0" marL="457200" marR="0" rtl="0" algn="l">
              <a:lnSpc>
                <a:spcPct val="100000"/>
              </a:lnSpc>
              <a:spcBef>
                <a:spcPts val="0"/>
              </a:spcBef>
              <a:spcAft>
                <a:spcPts val="0"/>
              </a:spcAft>
              <a:buSzPts val="2000"/>
              <a:buFont typeface="Corbel"/>
              <a:buChar char="❏"/>
            </a:pPr>
            <a:r>
              <a:rPr b="1" lang="es-ES" sz="2000">
                <a:latin typeface="Corbel"/>
                <a:ea typeface="Corbel"/>
                <a:cs typeface="Corbel"/>
                <a:sym typeface="Corbel"/>
              </a:rPr>
              <a:t>Utilizing the Right Tools</a:t>
            </a:r>
            <a:endParaRPr b="1" sz="2000">
              <a:latin typeface="Corbel"/>
              <a:ea typeface="Corbel"/>
              <a:cs typeface="Corbel"/>
              <a:sym typeface="Corbel"/>
            </a:endParaRPr>
          </a:p>
        </p:txBody>
      </p:sp>
      <p:pic>
        <p:nvPicPr>
          <p:cNvPr id="279" name="Google Shape;279;p14"/>
          <p:cNvPicPr preferRelativeResize="0"/>
          <p:nvPr/>
        </p:nvPicPr>
        <p:blipFill rotWithShape="1">
          <a:blip r:embed="rId4">
            <a:alphaModFix/>
          </a:blip>
          <a:srcRect b="0" l="0" r="0" t="0"/>
          <a:stretch/>
        </p:blipFill>
        <p:spPr>
          <a:xfrm>
            <a:off x="6427813" y="1911556"/>
            <a:ext cx="4699000" cy="2692400"/>
          </a:xfrm>
          <a:prstGeom prst="rect">
            <a:avLst/>
          </a:prstGeom>
          <a:noFill/>
          <a:ln>
            <a:noFill/>
          </a:ln>
        </p:spPr>
      </p:pic>
    </p:spTree>
  </p:cSld>
  <p:clrMapOvr>
    <a:masterClrMapping/>
  </p:clrMapOvr>
  <p:transition spd="med">
    <p:fade/>
  </p:transition>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83" name="Shape 283"/>
        <p:cNvGrpSpPr/>
        <p:nvPr/>
      </p:nvGrpSpPr>
      <p:grpSpPr>
        <a:xfrm>
          <a:off x="0" y="0"/>
          <a:ext cx="0" cy="0"/>
          <a:chOff x="0" y="0"/>
          <a:chExt cx="0" cy="0"/>
        </a:xfrm>
      </p:grpSpPr>
      <p:sp>
        <p:nvSpPr>
          <p:cNvPr id="284" name="Google Shape;284;p15"/>
          <p:cNvSpPr txBox="1"/>
          <p:nvPr/>
        </p:nvSpPr>
        <p:spPr>
          <a:xfrm>
            <a:off x="3390099"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85" name="Google Shape;285;p1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86" name="Google Shape;286;p15"/>
          <p:cNvSpPr txBox="1"/>
          <p:nvPr/>
        </p:nvSpPr>
        <p:spPr>
          <a:xfrm>
            <a:off x="878460" y="1742328"/>
            <a:ext cx="6172200" cy="41097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100" u="none" cap="none" strike="noStrike">
                <a:solidFill>
                  <a:srgbClr val="000000"/>
                </a:solidFill>
                <a:latin typeface="Corbel"/>
                <a:ea typeface="Corbel"/>
                <a:cs typeface="Corbel"/>
                <a:sym typeface="Corbel"/>
              </a:rPr>
              <a:t>COMMUNICATION UNDER STRESS</a:t>
            </a:r>
            <a:endParaRPr i="0" sz="17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lang="es-ES" sz="1800">
                <a:latin typeface="Corbel"/>
                <a:ea typeface="Corbel"/>
                <a:cs typeface="Corbel"/>
                <a:sym typeface="Corbel"/>
              </a:rPr>
              <a:t>Communication under stress is a critical skill, especially in high-pressure environments. When stress levels rise, it can be harder to think clearly, stay patient, and communicate effectively.</a:t>
            </a:r>
            <a:endParaRPr sz="18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t/>
            </a:r>
            <a:endParaRPr sz="18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lang="es-ES" sz="1800">
                <a:latin typeface="Corbel"/>
                <a:ea typeface="Corbel"/>
                <a:cs typeface="Corbel"/>
                <a:sym typeface="Corbel"/>
              </a:rPr>
              <a:t>Effective communication under stress isn’t just about managing the conversation—it’s about managing yourself and your responses. By staying calm, focused, and empathetic, you can create a communication environment that fosters problem-solving and resilience, even when the pressure is on.</a:t>
            </a:r>
            <a:endParaRPr sz="1800">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b="1" i="0" lang="es-ES" sz="1800" u="none" cap="none" strike="noStrike">
                <a:solidFill>
                  <a:srgbClr val="000000"/>
                </a:solidFill>
                <a:latin typeface="Corbel"/>
                <a:ea typeface="Corbel"/>
                <a:cs typeface="Corbel"/>
                <a:sym typeface="Corbel"/>
              </a:rPr>
              <a:t>Practice pausing, breathing, and grounding before speaking.</a:t>
            </a:r>
            <a:endParaRPr b="1" i="0" u="none" cap="none" strike="noStrike">
              <a:solidFill>
                <a:srgbClr val="000000"/>
              </a:solidFill>
              <a:latin typeface="Corbel"/>
              <a:ea typeface="Corbel"/>
              <a:cs typeface="Corbel"/>
              <a:sym typeface="Corbel"/>
            </a:endParaRPr>
          </a:p>
        </p:txBody>
      </p:sp>
      <p:pic>
        <p:nvPicPr>
          <p:cNvPr id="287" name="Google Shape;287;p15"/>
          <p:cNvPicPr preferRelativeResize="0"/>
          <p:nvPr/>
        </p:nvPicPr>
        <p:blipFill rotWithShape="1">
          <a:blip r:embed="rId4">
            <a:alphaModFix/>
          </a:blip>
          <a:srcRect b="0" l="0" r="0" t="0"/>
          <a:stretch/>
        </p:blipFill>
        <p:spPr>
          <a:xfrm>
            <a:off x="7693066" y="2013264"/>
            <a:ext cx="3567825" cy="3567825"/>
          </a:xfrm>
          <a:prstGeom prst="rect">
            <a:avLst/>
          </a:prstGeom>
          <a:noFill/>
          <a:ln>
            <a:noFill/>
          </a:ln>
        </p:spPr>
      </p:pic>
    </p:spTree>
  </p:cSld>
  <p:clrMapOvr>
    <a:masterClrMapping/>
  </p:clrMapOvr>
  <p:transition spd="med">
    <p:fade/>
  </p:transition>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1" name="Shape 291"/>
        <p:cNvGrpSpPr/>
        <p:nvPr/>
      </p:nvGrpSpPr>
      <p:grpSpPr>
        <a:xfrm>
          <a:off x="0" y="0"/>
          <a:ext cx="0" cy="0"/>
          <a:chOff x="0" y="0"/>
          <a:chExt cx="0" cy="0"/>
        </a:xfrm>
      </p:grpSpPr>
      <p:sp>
        <p:nvSpPr>
          <p:cNvPr id="292" name="Google Shape;292;p16"/>
          <p:cNvSpPr txBox="1"/>
          <p:nvPr/>
        </p:nvSpPr>
        <p:spPr>
          <a:xfrm>
            <a:off x="3390100" y="361150"/>
            <a:ext cx="8802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93" name="Google Shape;293;p1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94" name="Google Shape;294;p16"/>
          <p:cNvSpPr txBox="1"/>
          <p:nvPr/>
        </p:nvSpPr>
        <p:spPr>
          <a:xfrm>
            <a:off x="1518149" y="1598148"/>
            <a:ext cx="9155700" cy="4588500"/>
          </a:xfrm>
          <a:prstGeom prst="rect">
            <a:avLst/>
          </a:prstGeom>
          <a:noFill/>
          <a:ln>
            <a:noFill/>
          </a:ln>
        </p:spPr>
        <p:txBody>
          <a:bodyPr anchorCtr="0" anchor="t" bIns="45700" lIns="91425" spcFirstLastPara="1" rIns="91425" wrap="square" tIns="45700">
            <a:spAutoFit/>
          </a:bodyPr>
          <a:lstStyle/>
          <a:p>
            <a:pPr indent="0" lvl="0" marL="0" marR="0" rtl="0" algn="ctr">
              <a:lnSpc>
                <a:spcPct val="100000"/>
              </a:lnSpc>
              <a:spcBef>
                <a:spcPts val="0"/>
              </a:spcBef>
              <a:spcAft>
                <a:spcPts val="0"/>
              </a:spcAft>
              <a:buClr>
                <a:srgbClr val="000000"/>
              </a:buClr>
              <a:buSzPts val="1800"/>
              <a:buFont typeface="Corbel"/>
              <a:buNone/>
            </a:pPr>
            <a:r>
              <a:rPr b="1" i="0" lang="es-ES" sz="1800" u="none" cap="none" strike="noStrike">
                <a:solidFill>
                  <a:srgbClr val="000000"/>
                </a:solidFill>
                <a:latin typeface="Corbel"/>
                <a:ea typeface="Corbel"/>
                <a:cs typeface="Corbel"/>
                <a:sym typeface="Corbel"/>
              </a:rPr>
              <a:t>WRAP-UP</a:t>
            </a:r>
            <a:endParaRPr i="0" sz="14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18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i="0" lang="es-ES" sz="1800" u="none" cap="none" strike="noStrike">
                <a:solidFill>
                  <a:srgbClr val="000000"/>
                </a:solidFill>
                <a:latin typeface="Corbel"/>
                <a:ea typeface="Corbel"/>
                <a:cs typeface="Corbel"/>
                <a:sym typeface="Corbel"/>
              </a:rPr>
              <a:t>Communication is a skill, not just a habit.</a:t>
            </a:r>
            <a:br>
              <a:rPr i="0" lang="es-ES" sz="1800" u="none" cap="none" strike="noStrike">
                <a:solidFill>
                  <a:srgbClr val="000000"/>
                </a:solidFill>
                <a:latin typeface="Corbel"/>
                <a:ea typeface="Corbel"/>
                <a:cs typeface="Corbel"/>
                <a:sym typeface="Corbel"/>
              </a:rPr>
            </a:br>
            <a:r>
              <a:rPr i="0" lang="es-ES" sz="1800" u="none" cap="none" strike="noStrike">
                <a:solidFill>
                  <a:srgbClr val="000000"/>
                </a:solidFill>
                <a:latin typeface="Corbel"/>
                <a:ea typeface="Corbel"/>
                <a:cs typeface="Corbel"/>
                <a:sym typeface="Corbel"/>
              </a:rPr>
              <a:t>Practice presence, empathy, and clarity in each conversation.</a:t>
            </a:r>
            <a:endParaRPr i="0" sz="14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i="0" sz="1800" u="none" cap="none" strike="noStrike">
              <a:solidFill>
                <a:srgbClr val="000000"/>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800">
                <a:solidFill>
                  <a:schemeClr val="dk1"/>
                </a:solidFill>
                <a:latin typeface="Corbel"/>
                <a:ea typeface="Corbel"/>
                <a:cs typeface="Corbel"/>
                <a:sym typeface="Corbel"/>
              </a:rPr>
              <a:t>“Communicating is much more than just saying words; it is creating understanding.”</a:t>
            </a:r>
            <a:endParaRPr b="1" sz="1800">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rPr lang="es-ES" sz="1800">
                <a:solidFill>
                  <a:schemeClr val="dk1"/>
                </a:solidFill>
                <a:latin typeface="Corbel"/>
                <a:ea typeface="Corbel"/>
                <a:cs typeface="Corbel"/>
                <a:sym typeface="Corbel"/>
              </a:rPr>
              <a:t>– John Powell</a:t>
            </a:r>
            <a:endParaRPr sz="1800">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sz="18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800">
                <a:solidFill>
                  <a:schemeClr val="dk1"/>
                </a:solidFill>
                <a:latin typeface="Corbel"/>
                <a:ea typeface="Corbel"/>
                <a:cs typeface="Corbel"/>
                <a:sym typeface="Corbel"/>
              </a:rPr>
              <a:t>“In times of crisis, silence can be interpreted as disinterest; communicate honestly.”</a:t>
            </a:r>
            <a:endParaRPr b="1" sz="1800">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rPr lang="es-ES" sz="1800">
                <a:solidFill>
                  <a:schemeClr val="dk1"/>
                </a:solidFill>
                <a:latin typeface="Corbel"/>
                <a:ea typeface="Corbel"/>
                <a:cs typeface="Corbel"/>
                <a:sym typeface="Corbel"/>
              </a:rPr>
              <a:t>– Simon Sinek</a:t>
            </a:r>
            <a:endParaRPr sz="2500">
              <a:solidFill>
                <a:schemeClr val="dk1"/>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sz="1800">
              <a:solidFill>
                <a:schemeClr val="dk1"/>
              </a:solidFill>
              <a:latin typeface="Corbel"/>
              <a:ea typeface="Corbel"/>
              <a:cs typeface="Corbel"/>
              <a:sym typeface="Corbel"/>
            </a:endParaRPr>
          </a:p>
          <a:p>
            <a:pPr indent="0" lvl="0" marL="0" rtl="0" algn="l">
              <a:lnSpc>
                <a:spcPct val="115000"/>
              </a:lnSpc>
              <a:spcBef>
                <a:spcPts val="1200"/>
              </a:spcBef>
              <a:spcAft>
                <a:spcPts val="1200"/>
              </a:spcAft>
              <a:buClr>
                <a:schemeClr val="dk1"/>
              </a:buClr>
              <a:buSzPts val="1100"/>
              <a:buFont typeface="Arial"/>
              <a:buNone/>
            </a:pPr>
            <a:r>
              <a:rPr b="1" lang="es-ES" sz="1800">
                <a:solidFill>
                  <a:schemeClr val="dk1"/>
                </a:solidFill>
                <a:latin typeface="Corbel"/>
                <a:ea typeface="Corbel"/>
                <a:cs typeface="Corbel"/>
                <a:sym typeface="Corbel"/>
              </a:rPr>
              <a:t>“Most people do not listen with the intention of understanding; they listen with the intention of responding.” </a:t>
            </a:r>
            <a:r>
              <a:rPr lang="es-ES" sz="1800">
                <a:solidFill>
                  <a:schemeClr val="dk1"/>
                </a:solidFill>
                <a:latin typeface="Corbel"/>
                <a:ea typeface="Corbel"/>
                <a:cs typeface="Corbel"/>
                <a:sym typeface="Corbel"/>
              </a:rPr>
              <a:t>– Stephen R. Covey</a:t>
            </a:r>
            <a:endParaRPr sz="2500">
              <a:solidFill>
                <a:schemeClr val="dk1"/>
              </a:solidFill>
              <a:latin typeface="Corbel"/>
              <a:ea typeface="Corbel"/>
              <a:cs typeface="Corbel"/>
              <a:sym typeface="Corbel"/>
            </a:endParaRPr>
          </a:p>
        </p:txBody>
      </p:sp>
    </p:spTree>
  </p:cSld>
  <p:clrMapOvr>
    <a:masterClrMapping/>
  </p:clrMapOvr>
  <p:transition spd="med">
    <p:fade/>
  </p:transition>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98" name="Shape 298"/>
        <p:cNvGrpSpPr/>
        <p:nvPr/>
      </p:nvGrpSpPr>
      <p:grpSpPr>
        <a:xfrm>
          <a:off x="0" y="0"/>
          <a:ext cx="0" cy="0"/>
          <a:chOff x="0" y="0"/>
          <a:chExt cx="0" cy="0"/>
        </a:xfrm>
      </p:grpSpPr>
      <p:sp>
        <p:nvSpPr>
          <p:cNvPr id="299" name="Google Shape;299;p17"/>
          <p:cNvSpPr txBox="1"/>
          <p:nvPr>
            <p:ph idx="1" type="body"/>
          </p:nvPr>
        </p:nvSpPr>
        <p:spPr>
          <a:xfrm>
            <a:off x="1146124" y="2548550"/>
            <a:ext cx="10470000" cy="807600"/>
          </a:xfrm>
          <a:prstGeom prst="rect">
            <a:avLst/>
          </a:prstGeom>
          <a:noFill/>
          <a:ln>
            <a:noFill/>
          </a:ln>
        </p:spPr>
        <p:txBody>
          <a:bodyPr anchorCtr="0" anchor="b" bIns="45700" lIns="91425" spcFirstLastPara="1" rIns="91425" wrap="square" tIns="45700">
            <a:normAutofit/>
          </a:bodyPr>
          <a:lstStyle/>
          <a:p>
            <a:pPr indent="0" lvl="0" marL="0" rtl="0" algn="l">
              <a:lnSpc>
                <a:spcPct val="90000"/>
              </a:lnSpc>
              <a:spcBef>
                <a:spcPts val="0"/>
              </a:spcBef>
              <a:spcAft>
                <a:spcPts val="0"/>
              </a:spcAft>
              <a:buSzPts val="2667"/>
              <a:buFont typeface="Noto Sans Symbols"/>
              <a:buNone/>
            </a:pPr>
            <a:r>
              <a:rPr lang="es-ES" sz="2667">
                <a:solidFill>
                  <a:srgbClr val="000000"/>
                </a:solidFill>
              </a:rPr>
              <a:t>References</a:t>
            </a:r>
            <a:endParaRPr/>
          </a:p>
        </p:txBody>
      </p:sp>
      <p:pic>
        <p:nvPicPr>
          <p:cNvPr id="300" name="Google Shape;300;p17"/>
          <p:cNvPicPr preferRelativeResize="0"/>
          <p:nvPr/>
        </p:nvPicPr>
        <p:blipFill rotWithShape="1">
          <a:blip r:embed="rId3">
            <a:alphaModFix/>
          </a:blip>
          <a:srcRect b="0" l="0" r="0" t="0"/>
          <a:stretch/>
        </p:blipFill>
        <p:spPr>
          <a:xfrm>
            <a:off x="8831263" y="1222375"/>
            <a:ext cx="3360737" cy="2519363"/>
          </a:xfrm>
          <a:prstGeom prst="rect">
            <a:avLst/>
          </a:prstGeom>
          <a:noFill/>
          <a:ln>
            <a:noFill/>
          </a:ln>
        </p:spPr>
      </p:pic>
      <p:sp>
        <p:nvSpPr>
          <p:cNvPr id="301" name="Google Shape;301;p17"/>
          <p:cNvSpPr txBox="1"/>
          <p:nvPr/>
        </p:nvSpPr>
        <p:spPr>
          <a:xfrm>
            <a:off x="3360750" y="175425"/>
            <a:ext cx="8831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302" name="Google Shape;302;p17"/>
          <p:cNvPicPr preferRelativeResize="0"/>
          <p:nvPr/>
        </p:nvPicPr>
        <p:blipFill rotWithShape="1">
          <a:blip r:embed="rId4">
            <a:alphaModFix/>
          </a:blip>
          <a:srcRect b="0" l="0" r="0" t="0"/>
          <a:stretch/>
        </p:blipFill>
        <p:spPr>
          <a:xfrm>
            <a:off x="-139139" y="-171383"/>
            <a:ext cx="1674813" cy="1674813"/>
          </a:xfrm>
          <a:prstGeom prst="rect">
            <a:avLst/>
          </a:prstGeom>
          <a:noFill/>
          <a:ln>
            <a:noFill/>
          </a:ln>
        </p:spPr>
      </p:pic>
      <p:sp>
        <p:nvSpPr>
          <p:cNvPr id="303" name="Google Shape;303;p17"/>
          <p:cNvSpPr txBox="1"/>
          <p:nvPr/>
        </p:nvSpPr>
        <p:spPr>
          <a:xfrm>
            <a:off x="1033787" y="3503063"/>
            <a:ext cx="7566600" cy="923400"/>
          </a:xfrm>
          <a:prstGeom prst="rect">
            <a:avLst/>
          </a:prstGeom>
          <a:noFill/>
          <a:ln>
            <a:noFill/>
          </a:ln>
        </p:spPr>
        <p:txBody>
          <a:bodyPr anchorCtr="0" anchor="t" bIns="45700" lIns="91425" spcFirstLastPara="1" rIns="91425" wrap="square" tIns="45700">
            <a:spAutoFit/>
          </a:bodyPr>
          <a:lstStyle/>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Rosenberg, M. (2003). </a:t>
            </a:r>
            <a:r>
              <a:rPr b="0" i="1" lang="es-ES" sz="1800" u="none" cap="none" strike="noStrike">
                <a:solidFill>
                  <a:schemeClr val="dk1"/>
                </a:solidFill>
                <a:latin typeface="Corbel"/>
                <a:ea typeface="Corbel"/>
                <a:cs typeface="Corbel"/>
                <a:sym typeface="Corbel"/>
              </a:rPr>
              <a:t>Nonviolent Communication.</a:t>
            </a:r>
            <a:r>
              <a:rPr b="0" i="0" lang="es-ES" sz="1800" u="none" cap="none" strike="noStrike">
                <a:solidFill>
                  <a:schemeClr val="dk1"/>
                </a:solidFill>
                <a:latin typeface="Corbel"/>
                <a:ea typeface="Corbel"/>
                <a:cs typeface="Corbel"/>
                <a:sym typeface="Corbel"/>
              </a:rPr>
              <a:t> PuddleDancer Press.</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Brown, B. (2018). </a:t>
            </a:r>
            <a:r>
              <a:rPr b="0" i="1" lang="es-ES" sz="1800" u="none" cap="none" strike="noStrike">
                <a:solidFill>
                  <a:schemeClr val="dk1"/>
                </a:solidFill>
                <a:latin typeface="Corbel"/>
                <a:ea typeface="Corbel"/>
                <a:cs typeface="Corbel"/>
                <a:sym typeface="Corbel"/>
              </a:rPr>
              <a:t>Dare to Lead.</a:t>
            </a:r>
            <a:r>
              <a:rPr b="0" i="0" lang="es-ES" sz="1800" u="none" cap="none" strike="noStrike">
                <a:solidFill>
                  <a:schemeClr val="dk1"/>
                </a:solidFill>
                <a:latin typeface="Corbel"/>
                <a:ea typeface="Corbel"/>
                <a:cs typeface="Corbel"/>
                <a:sym typeface="Corbel"/>
              </a:rPr>
              <a:t> Random House.</a:t>
            </a:r>
            <a:endParaRPr b="0" i="0" sz="1400" u="none" cap="none" strike="noStrike">
              <a:solidFill>
                <a:srgbClr val="000000"/>
              </a:solidFill>
              <a:latin typeface="Arial"/>
              <a:ea typeface="Arial"/>
              <a:cs typeface="Arial"/>
              <a:sym typeface="Arial"/>
            </a:endParaRPr>
          </a:p>
          <a:p>
            <a:pPr indent="-285750" lvl="0" marL="285750" marR="0" rtl="0" algn="l">
              <a:lnSpc>
                <a:spcPct val="100000"/>
              </a:lnSpc>
              <a:spcBef>
                <a:spcPts val="0"/>
              </a:spcBef>
              <a:spcAft>
                <a:spcPts val="0"/>
              </a:spcAft>
              <a:buClr>
                <a:schemeClr val="dk1"/>
              </a:buClr>
              <a:buSzPts val="1800"/>
              <a:buFont typeface="Arial"/>
              <a:buChar char="•"/>
            </a:pPr>
            <a:r>
              <a:rPr b="0" i="0" lang="es-ES" sz="1800" u="none" cap="none" strike="noStrike">
                <a:solidFill>
                  <a:schemeClr val="dk1"/>
                </a:solidFill>
                <a:latin typeface="Corbel"/>
                <a:ea typeface="Corbel"/>
                <a:cs typeface="Corbel"/>
                <a:sym typeface="Corbel"/>
              </a:rPr>
              <a:t>Goleman, D. (2006). </a:t>
            </a:r>
            <a:r>
              <a:rPr b="0" i="1" lang="es-ES" sz="1800" u="none" cap="none" strike="noStrike">
                <a:solidFill>
                  <a:schemeClr val="dk1"/>
                </a:solidFill>
                <a:latin typeface="Corbel"/>
                <a:ea typeface="Corbel"/>
                <a:cs typeface="Corbel"/>
                <a:sym typeface="Corbel"/>
              </a:rPr>
              <a:t>Social Intelligence.</a:t>
            </a:r>
            <a:r>
              <a:rPr b="0" i="0" lang="es-ES" sz="1800" u="none" cap="none" strike="noStrike">
                <a:solidFill>
                  <a:schemeClr val="dk1"/>
                </a:solidFill>
                <a:latin typeface="Corbel"/>
                <a:ea typeface="Corbel"/>
                <a:cs typeface="Corbel"/>
                <a:sym typeface="Corbel"/>
              </a:rPr>
              <a:t> Bantam Books.</a:t>
            </a:r>
            <a:endParaRPr b="0" i="0" sz="1400" u="none" cap="none" strike="noStrike">
              <a:solidFill>
                <a:srgbClr val="000000"/>
              </a:solidFill>
              <a:latin typeface="Arial"/>
              <a:ea typeface="Arial"/>
              <a:cs typeface="Arial"/>
              <a:sym typeface="Arial"/>
            </a:endParaRPr>
          </a:p>
        </p:txBody>
      </p:sp>
    </p:spTree>
  </p:cSld>
  <p:clrMapOvr>
    <a:masterClrMapping/>
  </p:clrMapOvr>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308" name="Shape 308"/>
        <p:cNvGrpSpPr/>
        <p:nvPr/>
      </p:nvGrpSpPr>
      <p:grpSpPr>
        <a:xfrm>
          <a:off x="0" y="0"/>
          <a:ext cx="0" cy="0"/>
          <a:chOff x="0" y="0"/>
          <a:chExt cx="0" cy="0"/>
        </a:xfrm>
      </p:grpSpPr>
      <p:sp>
        <p:nvSpPr>
          <p:cNvPr id="309" name="Google Shape;309;g3a1b84048a8_0_247"/>
          <p:cNvSpPr txBox="1"/>
          <p:nvPr/>
        </p:nvSpPr>
        <p:spPr>
          <a:xfrm>
            <a:off x="1954213" y="3227294"/>
            <a:ext cx="8764500" cy="1379700"/>
          </a:xfrm>
          <a:prstGeom prst="rect">
            <a:avLst/>
          </a:prstGeom>
          <a:noFill/>
          <a:ln>
            <a:noFill/>
          </a:ln>
        </p:spPr>
        <p:txBody>
          <a:bodyPr anchorCtr="0" anchor="t" bIns="45700" lIns="91425" spcFirstLastPara="1" rIns="91425" wrap="square" tIns="45700">
            <a:normAutofit fontScale="55000" lnSpcReduction="20000"/>
          </a:bodyPr>
          <a:lstStyle/>
          <a:p>
            <a:pPr indent="0" lvl="0" marL="0" marR="0" rtl="0" algn="ctr">
              <a:lnSpc>
                <a:spcPct val="90000"/>
              </a:lnSpc>
              <a:spcBef>
                <a:spcPts val="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www.____________________</a:t>
            </a:r>
            <a:endParaRPr b="0" i="0" sz="4667" u="none" cap="none" strike="noStrike">
              <a:solidFill>
                <a:schemeClr val="lt1"/>
              </a:solidFill>
              <a:latin typeface="Corbel"/>
              <a:ea typeface="Corbel"/>
              <a:cs typeface="Corbel"/>
              <a:sym typeface="Corbel"/>
            </a:endParaRPr>
          </a:p>
          <a:p>
            <a:pPr indent="0" lvl="0" marL="0" marR="0" rtl="0" algn="ctr">
              <a:lnSpc>
                <a:spcPct val="90000"/>
              </a:lnSpc>
              <a:spcBef>
                <a:spcPts val="1200"/>
              </a:spcBef>
              <a:spcAft>
                <a:spcPts val="0"/>
              </a:spcAft>
              <a:buClr>
                <a:schemeClr val="accent1"/>
              </a:buClr>
              <a:buSzPct val="100000"/>
              <a:buFont typeface="Noto Sans Symbols"/>
              <a:buNone/>
            </a:pPr>
            <a:r>
              <a:rPr b="1" i="0" lang="es-ES" sz="4667" u="none" cap="none" strike="noStrike">
                <a:solidFill>
                  <a:schemeClr val="lt1"/>
                </a:solidFill>
                <a:latin typeface="Corbel"/>
                <a:ea typeface="Corbel"/>
                <a:cs typeface="Corbel"/>
                <a:sym typeface="Corbel"/>
              </a:rPr>
              <a:t>www.facebook.com/___________________</a:t>
            </a:r>
            <a:r>
              <a:rPr b="1" i="0" lang="es-ES" sz="4700" u="none" cap="none" strike="noStrike">
                <a:solidFill>
                  <a:schemeClr val="lt1"/>
                </a:solidFill>
                <a:latin typeface="Corbel"/>
                <a:ea typeface="Corbel"/>
                <a:cs typeface="Corbel"/>
                <a:sym typeface="Corbel"/>
              </a:rPr>
              <a:t> </a:t>
            </a:r>
            <a:endParaRPr b="0" i="0" sz="1400" u="none" cap="none" strike="noStrike">
              <a:solidFill>
                <a:srgbClr val="000000"/>
              </a:solidFill>
              <a:latin typeface="Arial"/>
              <a:ea typeface="Arial"/>
              <a:cs typeface="Arial"/>
              <a:sym typeface="Arial"/>
            </a:endParaRPr>
          </a:p>
          <a:p>
            <a:pPr indent="0" lvl="0" marL="0" marR="0" rtl="0" algn="ctr">
              <a:lnSpc>
                <a:spcPct val="90000"/>
              </a:lnSpc>
              <a:spcBef>
                <a:spcPts val="1200"/>
              </a:spcBef>
              <a:spcAft>
                <a:spcPts val="0"/>
              </a:spcAft>
              <a:buClr>
                <a:schemeClr val="accent1"/>
              </a:buClr>
              <a:buSzPct val="100000"/>
              <a:buFont typeface="Noto Sans Symbols"/>
              <a:buNone/>
            </a:pPr>
            <a:r>
              <a:t/>
            </a:r>
            <a:endParaRPr b="0" i="0" sz="2200" u="none" cap="none" strike="noStrike">
              <a:solidFill>
                <a:schemeClr val="lt1"/>
              </a:solidFill>
              <a:latin typeface="Corbel"/>
              <a:ea typeface="Corbel"/>
              <a:cs typeface="Corbel"/>
              <a:sym typeface="Corbel"/>
            </a:endParaRPr>
          </a:p>
        </p:txBody>
      </p:sp>
      <p:sp>
        <p:nvSpPr>
          <p:cNvPr id="310" name="Google Shape;310;g3a1b84048a8_0_247"/>
          <p:cNvSpPr txBox="1"/>
          <p:nvPr/>
        </p:nvSpPr>
        <p:spPr>
          <a:xfrm>
            <a:off x="174625" y="5124450"/>
            <a:ext cx="7153200" cy="738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400"/>
              <a:buFont typeface="Arial"/>
              <a:buNone/>
            </a:pPr>
            <a:r>
              <a:rPr b="0" i="0" lang="es-ES" sz="1400" u="none" cap="none" strike="noStrike">
                <a:solidFill>
                  <a:schemeClr val="lt1"/>
                </a:solidFill>
                <a:latin typeface="Corbel"/>
                <a:ea typeface="Corbel"/>
                <a:cs typeface="Corbel"/>
                <a:sym typeface="Corbel"/>
              </a:rPr>
              <a:t>Disclaimer: The Publication has been produced with the support of the Erasmus + Programme of the European Union. The contents of this page are the sole responsibility of partners and can in no way be taken to reflect the views of the NA and the Commission. </a:t>
            </a:r>
            <a:endParaRPr b="0" i="0" sz="1400" u="none" cap="none" strike="noStrike">
              <a:solidFill>
                <a:srgbClr val="000000"/>
              </a:solidFill>
              <a:latin typeface="Arial"/>
              <a:ea typeface="Arial"/>
              <a:cs typeface="Arial"/>
              <a:sym typeface="Arial"/>
            </a:endParaRPr>
          </a:p>
        </p:txBody>
      </p:sp>
      <p:pic>
        <p:nvPicPr>
          <p:cNvPr descr="Logotipo&#10;&#10;El contenido generado por IA puede ser incorrecto." id="311" name="Google Shape;311;g3a1b84048a8_0_247"/>
          <p:cNvPicPr preferRelativeResize="0"/>
          <p:nvPr/>
        </p:nvPicPr>
        <p:blipFill rotWithShape="1">
          <a:blip r:embed="rId3">
            <a:alphaModFix/>
          </a:blip>
          <a:srcRect b="0" l="0" r="0" t="0"/>
          <a:stretch/>
        </p:blipFill>
        <p:spPr>
          <a:xfrm>
            <a:off x="4419052" y="75105"/>
            <a:ext cx="3353895" cy="3353895"/>
          </a:xfrm>
          <a:prstGeom prst="rect">
            <a:avLst/>
          </a:prstGeom>
          <a:noFill/>
          <a:ln>
            <a:noFill/>
          </a:ln>
        </p:spPr>
      </p:pic>
    </p:spTree>
  </p:cSld>
  <p:clrMapOvr>
    <a:masterClrMapping/>
  </p:clrMapOvr>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75" name="Shape 175"/>
        <p:cNvGrpSpPr/>
        <p:nvPr/>
      </p:nvGrpSpPr>
      <p:grpSpPr>
        <a:xfrm>
          <a:off x="0" y="0"/>
          <a:ext cx="0" cy="0"/>
          <a:chOff x="0" y="0"/>
          <a:chExt cx="0" cy="0"/>
        </a:xfrm>
      </p:grpSpPr>
      <p:sp>
        <p:nvSpPr>
          <p:cNvPr id="176" name="Google Shape;176;p2"/>
          <p:cNvSpPr txBox="1"/>
          <p:nvPr/>
        </p:nvSpPr>
        <p:spPr>
          <a:xfrm>
            <a:off x="3161798" y="336875"/>
            <a:ext cx="90303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77" name="Google Shape;177;p2"/>
          <p:cNvPicPr preferRelativeResize="0"/>
          <p:nvPr/>
        </p:nvPicPr>
        <p:blipFill rotWithShape="1">
          <a:blip r:embed="rId3">
            <a:alphaModFix/>
          </a:blip>
          <a:srcRect b="0" l="0" r="0" t="0"/>
          <a:stretch/>
        </p:blipFill>
        <p:spPr>
          <a:xfrm>
            <a:off x="-139139" y="-171383"/>
            <a:ext cx="1674816" cy="1674816"/>
          </a:xfrm>
          <a:prstGeom prst="rect">
            <a:avLst/>
          </a:prstGeom>
          <a:noFill/>
          <a:ln>
            <a:noFill/>
          </a:ln>
        </p:spPr>
      </p:pic>
      <p:sp>
        <p:nvSpPr>
          <p:cNvPr id="178" name="Google Shape;178;p2"/>
          <p:cNvSpPr txBox="1"/>
          <p:nvPr/>
        </p:nvSpPr>
        <p:spPr>
          <a:xfrm>
            <a:off x="958251" y="2347575"/>
            <a:ext cx="8155800" cy="17238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rPr b="1" lang="es-ES" sz="2200">
                <a:latin typeface="Corbel"/>
                <a:ea typeface="Corbel"/>
                <a:cs typeface="Corbel"/>
                <a:sym typeface="Corbel"/>
              </a:rPr>
              <a:t>AIM</a:t>
            </a:r>
            <a:endParaRPr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br>
              <a:rPr i="0" lang="es-ES" sz="2200" u="none" cap="none" strike="noStrike">
                <a:solidFill>
                  <a:schemeClr val="dk1"/>
                </a:solidFill>
                <a:latin typeface="Corbel"/>
                <a:ea typeface="Corbel"/>
                <a:cs typeface="Corbel"/>
                <a:sym typeface="Corbel"/>
              </a:rPr>
            </a:br>
            <a:r>
              <a:rPr lang="es-ES" sz="2200">
                <a:latin typeface="Corbel"/>
                <a:ea typeface="Corbel"/>
                <a:cs typeface="Corbel"/>
                <a:sym typeface="Corbel"/>
              </a:rPr>
              <a:t>The purpose of communication is to share information, ideas or feelings between sender and receiver.</a:t>
            </a:r>
            <a:endParaRPr sz="22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sz="1800"/>
          </a:p>
        </p:txBody>
      </p:sp>
    </p:spTree>
  </p:cSld>
  <p:clrMapOvr>
    <a:masterClrMapping/>
  </p:clrMapOvr>
  <p:transition spd="med">
    <p:fade/>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82" name="Shape 182"/>
        <p:cNvGrpSpPr/>
        <p:nvPr/>
      </p:nvGrpSpPr>
      <p:grpSpPr>
        <a:xfrm>
          <a:off x="0" y="0"/>
          <a:ext cx="0" cy="0"/>
          <a:chOff x="0" y="0"/>
          <a:chExt cx="0" cy="0"/>
        </a:xfrm>
      </p:grpSpPr>
      <p:sp>
        <p:nvSpPr>
          <p:cNvPr id="183" name="Google Shape;183;p3"/>
          <p:cNvSpPr txBox="1"/>
          <p:nvPr/>
        </p:nvSpPr>
        <p:spPr>
          <a:xfrm>
            <a:off x="3489000" y="255325"/>
            <a:ext cx="8703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84" name="Google Shape;184;p3"/>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85" name="Google Shape;185;p3"/>
          <p:cNvSpPr txBox="1"/>
          <p:nvPr/>
        </p:nvSpPr>
        <p:spPr>
          <a:xfrm>
            <a:off x="350992" y="1930126"/>
            <a:ext cx="6172200" cy="41220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1900" u="none" cap="none" strike="noStrike">
                <a:solidFill>
                  <a:srgbClr val="000000"/>
                </a:solidFill>
                <a:latin typeface="Corbel"/>
                <a:ea typeface="Corbel"/>
                <a:cs typeface="Corbel"/>
                <a:sym typeface="Corbel"/>
              </a:rPr>
              <a:t>OBJECTIVES</a:t>
            </a:r>
            <a:endParaRPr i="0" sz="1500" u="none" cap="none" strike="noStrike">
              <a:solidFill>
                <a:srgbClr val="000000"/>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900">
                <a:latin typeface="Corbel"/>
                <a:ea typeface="Corbel"/>
                <a:cs typeface="Corbel"/>
                <a:sym typeface="Corbel"/>
              </a:rPr>
              <a:t>🧠 </a:t>
            </a:r>
            <a:r>
              <a:rPr lang="es-ES" sz="1900" u="sng">
                <a:latin typeface="Corbel"/>
                <a:ea typeface="Corbel"/>
                <a:cs typeface="Corbel"/>
                <a:sym typeface="Corbel"/>
              </a:rPr>
              <a:t>Inform</a:t>
            </a:r>
            <a:r>
              <a:rPr lang="es-ES" sz="1900">
                <a:latin typeface="Corbel"/>
                <a:ea typeface="Corbel"/>
                <a:cs typeface="Corbel"/>
                <a:sym typeface="Corbel"/>
              </a:rPr>
              <a:t> – convey facts, data or instructions (e.g. news, a report).</a:t>
            </a:r>
            <a:endParaRPr sz="19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900">
                <a:latin typeface="Corbel"/>
                <a:ea typeface="Corbel"/>
                <a:cs typeface="Corbel"/>
                <a:sym typeface="Corbel"/>
              </a:rPr>
              <a:t>💬 </a:t>
            </a:r>
            <a:r>
              <a:rPr lang="es-ES" sz="1900" u="sng">
                <a:latin typeface="Corbel"/>
                <a:ea typeface="Corbel"/>
                <a:cs typeface="Corbel"/>
                <a:sym typeface="Corbel"/>
              </a:rPr>
              <a:t>Express</a:t>
            </a:r>
            <a:r>
              <a:rPr lang="es-ES" sz="1900">
                <a:latin typeface="Corbel"/>
                <a:ea typeface="Corbel"/>
                <a:cs typeface="Corbel"/>
                <a:sym typeface="Corbel"/>
              </a:rPr>
              <a:t> – express feelings, emotions or opinions (e.g. poetry, personal conversation).</a:t>
            </a:r>
            <a:endParaRPr sz="19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900">
                <a:latin typeface="Corbel"/>
                <a:ea typeface="Corbel"/>
                <a:cs typeface="Corbel"/>
                <a:sym typeface="Corbel"/>
              </a:rPr>
              <a:t>🎯 </a:t>
            </a:r>
            <a:r>
              <a:rPr lang="es-ES" sz="1900" u="sng">
                <a:latin typeface="Corbel"/>
                <a:ea typeface="Corbel"/>
                <a:cs typeface="Corbel"/>
                <a:sym typeface="Corbel"/>
              </a:rPr>
              <a:t>Persuade</a:t>
            </a:r>
            <a:r>
              <a:rPr lang="es-ES" sz="1900">
                <a:latin typeface="Corbel"/>
                <a:ea typeface="Corbel"/>
                <a:cs typeface="Corbel"/>
                <a:sym typeface="Corbel"/>
              </a:rPr>
              <a:t> – convince the interlocutor to adopt an idea or act in a certain way (e.g. advertising, speech).</a:t>
            </a:r>
            <a:endParaRPr sz="19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900">
                <a:latin typeface="Corbel"/>
                <a:ea typeface="Corbel"/>
                <a:cs typeface="Corbel"/>
                <a:sym typeface="Corbel"/>
              </a:rPr>
              <a:t>🤝 </a:t>
            </a:r>
            <a:r>
              <a:rPr lang="es-ES" sz="1900" u="sng">
                <a:latin typeface="Corbel"/>
                <a:ea typeface="Corbel"/>
                <a:cs typeface="Corbel"/>
                <a:sym typeface="Corbel"/>
              </a:rPr>
              <a:t>Establish a relationship</a:t>
            </a:r>
            <a:r>
              <a:rPr lang="es-ES" sz="1900">
                <a:latin typeface="Corbel"/>
                <a:ea typeface="Corbel"/>
                <a:cs typeface="Corbel"/>
                <a:sym typeface="Corbel"/>
              </a:rPr>
              <a:t> – create or maintain social bonds (e.g. greetings, everyday conversations).</a:t>
            </a:r>
            <a:endParaRPr sz="1900">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sz="1800">
              <a:latin typeface="Corbel"/>
              <a:ea typeface="Corbel"/>
              <a:cs typeface="Corbel"/>
              <a:sym typeface="Corbel"/>
            </a:endParaRPr>
          </a:p>
        </p:txBody>
      </p:sp>
      <p:pic>
        <p:nvPicPr>
          <p:cNvPr id="186" name="Google Shape;186;p3"/>
          <p:cNvPicPr preferRelativeResize="0"/>
          <p:nvPr/>
        </p:nvPicPr>
        <p:blipFill rotWithShape="1">
          <a:blip r:embed="rId4">
            <a:alphaModFix/>
          </a:blip>
          <a:srcRect b="0" l="0" r="0" t="0"/>
          <a:stretch/>
        </p:blipFill>
        <p:spPr>
          <a:xfrm>
            <a:off x="6883335" y="1992759"/>
            <a:ext cx="4699000" cy="3416300"/>
          </a:xfrm>
          <a:prstGeom prst="rect">
            <a:avLst/>
          </a:prstGeom>
          <a:noFill/>
          <a:ln>
            <a:noFill/>
          </a:ln>
        </p:spPr>
      </p:pic>
    </p:spTree>
  </p:cSld>
  <p:clrMapOvr>
    <a:masterClrMapping/>
  </p:clrMapOvr>
  <p:transition spd="med">
    <p:fade/>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0" name="Shape 190"/>
        <p:cNvGrpSpPr/>
        <p:nvPr/>
      </p:nvGrpSpPr>
      <p:grpSpPr>
        <a:xfrm>
          <a:off x="0" y="0"/>
          <a:ext cx="0" cy="0"/>
          <a:chOff x="0" y="0"/>
          <a:chExt cx="0" cy="0"/>
        </a:xfrm>
      </p:grpSpPr>
      <p:sp>
        <p:nvSpPr>
          <p:cNvPr id="191" name="Google Shape;191;p4"/>
          <p:cNvSpPr txBox="1"/>
          <p:nvPr/>
        </p:nvSpPr>
        <p:spPr>
          <a:xfrm>
            <a:off x="3342352" y="194450"/>
            <a:ext cx="8849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192" name="Google Shape;192;p4"/>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193" name="Google Shape;193;p4"/>
          <p:cNvSpPr txBox="1"/>
          <p:nvPr/>
        </p:nvSpPr>
        <p:spPr>
          <a:xfrm>
            <a:off x="1006331" y="1951672"/>
            <a:ext cx="5253900" cy="3924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100" u="none" cap="none" strike="noStrike">
                <a:solidFill>
                  <a:srgbClr val="000000"/>
                </a:solidFill>
                <a:latin typeface="Corbel"/>
                <a:ea typeface="Corbel"/>
                <a:cs typeface="Corbel"/>
                <a:sym typeface="Corbel"/>
              </a:rPr>
              <a:t>WHAT IS COMMUNICATION?</a:t>
            </a:r>
            <a:endParaRPr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rPr lang="es-ES" sz="2100">
                <a:latin typeface="Corbel"/>
                <a:ea typeface="Corbel"/>
                <a:cs typeface="Corbel"/>
                <a:sym typeface="Corbel"/>
              </a:rPr>
              <a:t>Communication is the process of exchanging information, ideas, feelings or messages between two or more people, with the aim of creating something in common between them.</a:t>
            </a:r>
            <a:endParaRPr sz="2100">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t/>
            </a:r>
            <a:endParaRPr sz="2100">
              <a:latin typeface="Corbel"/>
              <a:ea typeface="Corbel"/>
              <a:cs typeface="Corbel"/>
              <a:sym typeface="Corbel"/>
            </a:endParaRPr>
          </a:p>
          <a:p>
            <a:pPr indent="0" lvl="0" marL="0" rtl="0" algn="l">
              <a:spcBef>
                <a:spcPts val="0"/>
              </a:spcBef>
              <a:spcAft>
                <a:spcPts val="0"/>
              </a:spcAft>
              <a:buClr>
                <a:schemeClr val="dk1"/>
              </a:buClr>
              <a:buSzPts val="1100"/>
              <a:buFont typeface="Arial"/>
              <a:buNone/>
            </a:pPr>
            <a:r>
              <a:rPr lang="es-ES" sz="2100">
                <a:latin typeface="Corbel"/>
                <a:ea typeface="Corbel"/>
                <a:cs typeface="Corbel"/>
                <a:sym typeface="Corbel"/>
              </a:rPr>
              <a:t>In other words, communicating is sharing meaning — it is making what is in one person's mind understandable to another.</a:t>
            </a:r>
            <a:endParaRPr sz="21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t/>
            </a:r>
            <a:endParaRPr sz="1800">
              <a:latin typeface="Corbel"/>
              <a:ea typeface="Corbel"/>
              <a:cs typeface="Corbel"/>
              <a:sym typeface="Corbel"/>
            </a:endParaRPr>
          </a:p>
        </p:txBody>
      </p:sp>
      <p:pic>
        <p:nvPicPr>
          <p:cNvPr id="194" name="Google Shape;194;p4"/>
          <p:cNvPicPr preferRelativeResize="0"/>
          <p:nvPr/>
        </p:nvPicPr>
        <p:blipFill rotWithShape="1">
          <a:blip r:embed="rId4">
            <a:alphaModFix/>
          </a:blip>
          <a:srcRect b="0" l="0" r="0" t="0"/>
          <a:stretch/>
        </p:blipFill>
        <p:spPr>
          <a:xfrm>
            <a:off x="7206826" y="1572264"/>
            <a:ext cx="4045650" cy="4045650"/>
          </a:xfrm>
          <a:prstGeom prst="rect">
            <a:avLst/>
          </a:prstGeom>
          <a:noFill/>
          <a:ln>
            <a:noFill/>
          </a:ln>
        </p:spPr>
      </p:pic>
    </p:spTree>
  </p:cSld>
  <p:clrMapOvr>
    <a:masterClrMapping/>
  </p:clrMapOvr>
  <p:transition spd="med">
    <p:fade/>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198" name="Shape 198"/>
        <p:cNvGrpSpPr/>
        <p:nvPr/>
      </p:nvGrpSpPr>
      <p:grpSpPr>
        <a:xfrm>
          <a:off x="0" y="0"/>
          <a:ext cx="0" cy="0"/>
          <a:chOff x="0" y="0"/>
          <a:chExt cx="0" cy="0"/>
        </a:xfrm>
      </p:grpSpPr>
      <p:sp>
        <p:nvSpPr>
          <p:cNvPr id="199" name="Google Shape;199;p5"/>
          <p:cNvSpPr txBox="1"/>
          <p:nvPr/>
        </p:nvSpPr>
        <p:spPr>
          <a:xfrm>
            <a:off x="3401998" y="164300"/>
            <a:ext cx="87900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i="0" lang="es-ES" sz="3300" u="none" cap="none" strike="noStrike">
                <a:solidFill>
                  <a:srgbClr val="FFFFFF"/>
                </a:solidFill>
                <a:latin typeface="Corbel"/>
                <a:ea typeface="Corbel"/>
                <a:cs typeface="Corbel"/>
                <a:sym typeface="Corbel"/>
              </a:rPr>
              <a:t>SKILL – COMMUNICATION</a:t>
            </a:r>
            <a:br>
              <a:rPr i="0" lang="es-ES" sz="3300" u="none" cap="none" strike="noStrike">
                <a:solidFill>
                  <a:srgbClr val="FFFFFF"/>
                </a:solidFill>
                <a:latin typeface="Corbel"/>
                <a:ea typeface="Corbel"/>
                <a:cs typeface="Corbel"/>
                <a:sym typeface="Corbel"/>
              </a:rPr>
            </a:br>
            <a:endParaRPr i="0" sz="3300" u="none" cap="none" strike="noStrike">
              <a:solidFill>
                <a:srgbClr val="FFFFFF"/>
              </a:solidFill>
              <a:latin typeface="Corbel"/>
              <a:ea typeface="Corbel"/>
              <a:cs typeface="Corbel"/>
              <a:sym typeface="Corbel"/>
            </a:endParaRPr>
          </a:p>
        </p:txBody>
      </p:sp>
      <p:pic>
        <p:nvPicPr>
          <p:cNvPr descr="Logotipo&#10;&#10;El contenido generado por IA puede ser incorrecto." id="200" name="Google Shape;200;p5"/>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1" name="Google Shape;201;p5"/>
          <p:cNvSpPr txBox="1"/>
          <p:nvPr/>
        </p:nvSpPr>
        <p:spPr>
          <a:xfrm>
            <a:off x="519825" y="1503425"/>
            <a:ext cx="6350700" cy="5070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100" u="none" cap="none" strike="noStrike">
                <a:solidFill>
                  <a:srgbClr val="000000"/>
                </a:solidFill>
                <a:latin typeface="Corbel"/>
                <a:ea typeface="Corbel"/>
                <a:cs typeface="Corbel"/>
                <a:sym typeface="Corbel"/>
              </a:rPr>
              <a:t>VERBAL VS NON-VERBAL COMMUNICATION</a:t>
            </a:r>
            <a:endParaRPr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r>
              <a:rPr i="0" lang="es-ES" sz="2100" u="none" cap="none" strike="noStrike">
                <a:solidFill>
                  <a:srgbClr val="000000"/>
                </a:solidFill>
                <a:latin typeface="Corbel"/>
                <a:ea typeface="Corbel"/>
                <a:cs typeface="Corbel"/>
                <a:sym typeface="Corbel"/>
              </a:rPr>
              <a:t>💬</a:t>
            </a:r>
            <a:r>
              <a:rPr lang="es-ES" sz="2100">
                <a:latin typeface="Corbel"/>
                <a:ea typeface="Corbel"/>
                <a:cs typeface="Corbel"/>
                <a:sym typeface="Corbel"/>
              </a:rPr>
              <a:t>Verbal communication uses spoken or written words to convey a message clearly and directly.</a:t>
            </a:r>
            <a:endParaRPr sz="2100">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Corbel"/>
              <a:buNone/>
            </a:pPr>
            <a:br>
              <a:rPr i="0" lang="es-ES" sz="2100" u="none" cap="none" strike="noStrike">
                <a:solidFill>
                  <a:srgbClr val="000000"/>
                </a:solidFill>
                <a:latin typeface="Corbel"/>
                <a:ea typeface="Corbel"/>
                <a:cs typeface="Corbel"/>
                <a:sym typeface="Corbel"/>
              </a:rPr>
            </a:br>
            <a:r>
              <a:rPr i="0" lang="es-ES" sz="2100" u="none" cap="none" strike="noStrike">
                <a:solidFill>
                  <a:srgbClr val="000000"/>
                </a:solidFill>
                <a:latin typeface="Corbel"/>
                <a:ea typeface="Corbel"/>
                <a:cs typeface="Corbel"/>
                <a:sym typeface="Corbel"/>
              </a:rPr>
              <a:t>🧍 </a:t>
            </a:r>
            <a:r>
              <a:rPr lang="es-ES" sz="2100">
                <a:solidFill>
                  <a:schemeClr val="dk1"/>
                </a:solidFill>
                <a:latin typeface="Corbel"/>
                <a:ea typeface="Corbel"/>
                <a:cs typeface="Corbel"/>
                <a:sym typeface="Corbel"/>
              </a:rPr>
              <a:t>Non-verbal communication, on the other hand, occurs through gestures, facial expressions, posture, tone of voice and other signals that complement, reinforce or even contradict what is said with words.</a:t>
            </a:r>
            <a:endParaRPr sz="21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2100">
                <a:solidFill>
                  <a:schemeClr val="dk1"/>
                </a:solidFill>
                <a:latin typeface="Corbel"/>
                <a:ea typeface="Corbel"/>
                <a:cs typeface="Corbel"/>
                <a:sym typeface="Corbel"/>
              </a:rPr>
              <a:t>While verbal communication is more precise, non-verbal communication is essential for expressing emotions and attitudes, making interaction more complete and rich.</a:t>
            </a:r>
            <a:endParaRPr sz="2100">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chemeClr val="dk1"/>
              </a:buClr>
              <a:buSzPts val="1800"/>
              <a:buFont typeface="Corbel"/>
              <a:buNone/>
            </a:pPr>
            <a:r>
              <a:t/>
            </a:r>
            <a:endParaRPr i="0" sz="21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rgbClr val="000000"/>
              </a:buClr>
              <a:buSzPts val="1800"/>
              <a:buFont typeface="Arial"/>
              <a:buNone/>
            </a:pPr>
            <a:r>
              <a:rPr i="0" lang="es-ES" sz="2100" u="none" cap="none" strike="noStrike">
                <a:solidFill>
                  <a:srgbClr val="000000"/>
                </a:solidFill>
                <a:latin typeface="Corbel"/>
                <a:ea typeface="Corbel"/>
                <a:cs typeface="Corbel"/>
                <a:sym typeface="Corbel"/>
              </a:rPr>
              <a:t>Over 90% of emotional communication is </a:t>
            </a:r>
            <a:r>
              <a:rPr b="1" i="0" lang="es-ES" sz="2100" u="none" cap="none" strike="noStrike">
                <a:solidFill>
                  <a:srgbClr val="000000"/>
                </a:solidFill>
                <a:latin typeface="Corbel"/>
                <a:ea typeface="Corbel"/>
                <a:cs typeface="Corbel"/>
                <a:sym typeface="Corbel"/>
              </a:rPr>
              <a:t>non-verbal</a:t>
            </a:r>
            <a:r>
              <a:rPr i="0" lang="es-ES" sz="2100" u="none" cap="none" strike="noStrike">
                <a:solidFill>
                  <a:srgbClr val="000000"/>
                </a:solidFill>
                <a:latin typeface="Corbel"/>
                <a:ea typeface="Corbel"/>
                <a:cs typeface="Corbel"/>
                <a:sym typeface="Corbel"/>
              </a:rPr>
              <a:t>.</a:t>
            </a:r>
            <a:endParaRPr i="0" sz="2100" u="none" cap="none" strike="noStrike">
              <a:solidFill>
                <a:srgbClr val="000000"/>
              </a:solidFill>
              <a:latin typeface="Corbel"/>
              <a:ea typeface="Corbel"/>
              <a:cs typeface="Corbel"/>
              <a:sym typeface="Corbel"/>
            </a:endParaRPr>
          </a:p>
        </p:txBody>
      </p:sp>
      <p:pic>
        <p:nvPicPr>
          <p:cNvPr id="202" name="Google Shape;202;p5"/>
          <p:cNvPicPr preferRelativeResize="0"/>
          <p:nvPr/>
        </p:nvPicPr>
        <p:blipFill rotWithShape="1">
          <a:blip r:embed="rId4">
            <a:alphaModFix/>
          </a:blip>
          <a:srcRect b="0" l="0" r="0" t="0"/>
          <a:stretch/>
        </p:blipFill>
        <p:spPr>
          <a:xfrm>
            <a:off x="6870469" y="1866895"/>
            <a:ext cx="4699000" cy="3124200"/>
          </a:xfrm>
          <a:prstGeom prst="rect">
            <a:avLst/>
          </a:prstGeom>
          <a:noFill/>
          <a:ln>
            <a:noFill/>
          </a:ln>
        </p:spPr>
      </p:pic>
    </p:spTree>
  </p:cSld>
  <p:clrMapOvr>
    <a:masterClrMapping/>
  </p:clrMapOvr>
  <p:transition spd="med">
    <p:fade/>
  </p:transition>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06" name="Shape 206"/>
        <p:cNvGrpSpPr/>
        <p:nvPr/>
      </p:nvGrpSpPr>
      <p:grpSpPr>
        <a:xfrm>
          <a:off x="0" y="0"/>
          <a:ext cx="0" cy="0"/>
          <a:chOff x="0" y="0"/>
          <a:chExt cx="0" cy="0"/>
        </a:xfrm>
      </p:grpSpPr>
      <p:sp>
        <p:nvSpPr>
          <p:cNvPr id="207" name="Google Shape;207;p6"/>
          <p:cNvSpPr txBox="1"/>
          <p:nvPr/>
        </p:nvSpPr>
        <p:spPr>
          <a:xfrm>
            <a:off x="4961451" y="225875"/>
            <a:ext cx="72306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08" name="Google Shape;208;p6"/>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09" name="Google Shape;209;p6"/>
          <p:cNvSpPr txBox="1"/>
          <p:nvPr/>
        </p:nvSpPr>
        <p:spPr>
          <a:xfrm>
            <a:off x="457199" y="1571900"/>
            <a:ext cx="6741900" cy="58659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Corbel"/>
              <a:buNone/>
            </a:pPr>
            <a:r>
              <a:rPr b="1" i="0" lang="es-ES" sz="2200" u="none" cap="none" strike="noStrike">
                <a:solidFill>
                  <a:srgbClr val="000000"/>
                </a:solidFill>
                <a:latin typeface="Corbel"/>
                <a:ea typeface="Corbel"/>
                <a:cs typeface="Corbel"/>
                <a:sym typeface="Corbel"/>
              </a:rPr>
              <a:t>TYPES OF COMMUNICATION STYLES</a:t>
            </a:r>
            <a:endParaRPr i="0" sz="2200" u="none" cap="none" strike="noStrike">
              <a:solidFill>
                <a:srgbClr val="000000"/>
              </a:solidFill>
              <a:latin typeface="Corbel"/>
              <a:ea typeface="Corbel"/>
              <a:cs typeface="Corbel"/>
              <a:sym typeface="Corbel"/>
            </a:endParaRPr>
          </a:p>
          <a:p>
            <a:pPr indent="0" lvl="0" marL="0" marR="0" rtl="0" algn="l">
              <a:lnSpc>
                <a:spcPct val="100000"/>
              </a:lnSpc>
              <a:spcBef>
                <a:spcPts val="0"/>
              </a:spcBef>
              <a:spcAft>
                <a:spcPts val="0"/>
              </a:spcAft>
              <a:buClr>
                <a:schemeClr val="dk1"/>
              </a:buClr>
              <a:buSzPts val="1800"/>
              <a:buFont typeface="Corbel"/>
              <a:buNone/>
            </a:pPr>
            <a:r>
              <a:t/>
            </a:r>
            <a:endParaRPr b="1" i="0" sz="2200" u="none" cap="none" strike="noStrike">
              <a:solidFill>
                <a:srgbClr val="000000"/>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Verbal (oral/written)</a:t>
            </a:r>
            <a:r>
              <a:rPr lang="es-ES" sz="2200">
                <a:latin typeface="Corbel"/>
                <a:ea typeface="Corbel"/>
                <a:cs typeface="Corbel"/>
                <a:sym typeface="Corbel"/>
              </a:rPr>
              <a:t>: Uses words to communicate.</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Non-verbal</a:t>
            </a:r>
            <a:r>
              <a:rPr lang="es-ES" sz="2200">
                <a:latin typeface="Corbel"/>
                <a:ea typeface="Corbel"/>
                <a:cs typeface="Corbel"/>
                <a:sym typeface="Corbel"/>
              </a:rPr>
              <a:t>: Uses gestures, expressions and signs.</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Visual</a:t>
            </a:r>
            <a:r>
              <a:rPr lang="es-ES" sz="2200">
                <a:latin typeface="Corbel"/>
                <a:ea typeface="Corbel"/>
                <a:cs typeface="Corbel"/>
                <a:sym typeface="Corbel"/>
              </a:rPr>
              <a:t>: Uses images and design.</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Digital</a:t>
            </a:r>
            <a:r>
              <a:rPr lang="es-ES" sz="2200">
                <a:latin typeface="Corbel"/>
                <a:ea typeface="Corbel"/>
                <a:cs typeface="Corbel"/>
                <a:sym typeface="Corbel"/>
              </a:rPr>
              <a:t>: Mediated by technology (computers, internet).</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Interpersonal</a:t>
            </a:r>
            <a:r>
              <a:rPr lang="es-ES" sz="2200">
                <a:latin typeface="Corbel"/>
                <a:ea typeface="Corbel"/>
                <a:cs typeface="Corbel"/>
                <a:sym typeface="Corbel"/>
              </a:rPr>
              <a:t>: Direct communication between people.</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Mass</a:t>
            </a:r>
            <a:r>
              <a:rPr lang="es-ES" sz="2200">
                <a:latin typeface="Corbel"/>
                <a:ea typeface="Corbel"/>
                <a:cs typeface="Corbel"/>
                <a:sym typeface="Corbel"/>
              </a:rPr>
              <a:t>: Communication with large audiences.</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2200">
                <a:latin typeface="Corbel"/>
                <a:ea typeface="Corbel"/>
                <a:cs typeface="Corbel"/>
                <a:sym typeface="Corbel"/>
              </a:rPr>
              <a:t>Corporate</a:t>
            </a:r>
            <a:r>
              <a:rPr lang="es-ES" sz="2200">
                <a:latin typeface="Corbel"/>
                <a:ea typeface="Corbel"/>
                <a:cs typeface="Corbel"/>
                <a:sym typeface="Corbel"/>
              </a:rPr>
              <a:t>: Communication within and outside an organisation.</a:t>
            </a:r>
            <a:endParaRPr sz="22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sz="1800">
              <a:latin typeface="Corbel"/>
              <a:ea typeface="Corbel"/>
              <a:cs typeface="Corbel"/>
              <a:sym typeface="Corbel"/>
            </a:endParaRPr>
          </a:p>
          <a:p>
            <a:pPr indent="0" lvl="0" marL="0" marR="0" rtl="0" algn="l">
              <a:lnSpc>
                <a:spcPct val="100000"/>
              </a:lnSpc>
              <a:spcBef>
                <a:spcPts val="1200"/>
              </a:spcBef>
              <a:spcAft>
                <a:spcPts val="0"/>
              </a:spcAft>
              <a:buNone/>
            </a:pPr>
            <a:r>
              <a:t/>
            </a:r>
            <a:endParaRPr b="1" sz="1800">
              <a:latin typeface="Corbel"/>
              <a:ea typeface="Corbel"/>
              <a:cs typeface="Corbel"/>
              <a:sym typeface="Corbel"/>
            </a:endParaRPr>
          </a:p>
        </p:txBody>
      </p:sp>
      <p:pic>
        <p:nvPicPr>
          <p:cNvPr id="210" name="Google Shape;210;p6"/>
          <p:cNvPicPr preferRelativeResize="0"/>
          <p:nvPr/>
        </p:nvPicPr>
        <p:blipFill rotWithShape="1">
          <a:blip r:embed="rId4">
            <a:alphaModFix/>
          </a:blip>
          <a:srcRect b="0" l="0" r="0" t="0"/>
          <a:stretch/>
        </p:blipFill>
        <p:spPr>
          <a:xfrm>
            <a:off x="7004833" y="2101763"/>
            <a:ext cx="4699000" cy="3124200"/>
          </a:xfrm>
          <a:prstGeom prst="rect">
            <a:avLst/>
          </a:prstGeom>
          <a:noFill/>
          <a:ln>
            <a:noFill/>
          </a:ln>
        </p:spPr>
      </p:pic>
    </p:spTree>
  </p:cSld>
  <p:clrMapOvr>
    <a:masterClrMapping/>
  </p:clrMapOvr>
  <p:transition spd="med">
    <p:fade/>
  </p:transition>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14" name="Shape 214"/>
        <p:cNvGrpSpPr/>
        <p:nvPr/>
      </p:nvGrpSpPr>
      <p:grpSpPr>
        <a:xfrm>
          <a:off x="0" y="0"/>
          <a:ext cx="0" cy="0"/>
          <a:chOff x="0" y="0"/>
          <a:chExt cx="0" cy="0"/>
        </a:xfrm>
      </p:grpSpPr>
      <p:sp>
        <p:nvSpPr>
          <p:cNvPr id="215" name="Google Shape;215;p8"/>
          <p:cNvSpPr txBox="1"/>
          <p:nvPr/>
        </p:nvSpPr>
        <p:spPr>
          <a:xfrm>
            <a:off x="3579826" y="296850"/>
            <a:ext cx="86121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i="0" lang="es-ES" sz="3300" u="none" cap="none" strike="noStrike">
                <a:solidFill>
                  <a:srgbClr val="FFFFFF"/>
                </a:solidFill>
                <a:latin typeface="Corbel"/>
                <a:ea typeface="Corbel"/>
                <a:cs typeface="Corbel"/>
                <a:sym typeface="Corbel"/>
              </a:rPr>
              <a:t>SKILL – COMMUNICATION</a:t>
            </a:r>
            <a:br>
              <a:rPr i="0" lang="es-ES" sz="3300" u="none" cap="none" strike="noStrike">
                <a:solidFill>
                  <a:srgbClr val="FFFFFF"/>
                </a:solidFill>
                <a:latin typeface="Corbel"/>
                <a:ea typeface="Corbel"/>
                <a:cs typeface="Corbel"/>
                <a:sym typeface="Corbel"/>
              </a:rPr>
            </a:br>
            <a:endParaRPr i="0" sz="3300" u="none" cap="none" strike="noStrike">
              <a:solidFill>
                <a:srgbClr val="FFFFFF"/>
              </a:solidFill>
              <a:latin typeface="Corbel"/>
              <a:ea typeface="Corbel"/>
              <a:cs typeface="Corbel"/>
              <a:sym typeface="Corbel"/>
            </a:endParaRPr>
          </a:p>
        </p:txBody>
      </p:sp>
      <p:pic>
        <p:nvPicPr>
          <p:cNvPr descr="Logotipo&#10;&#10;El contenido generado por IA puede ser incorrecto." id="216" name="Google Shape;216;p8"/>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17" name="Google Shape;217;p8"/>
          <p:cNvSpPr txBox="1"/>
          <p:nvPr/>
        </p:nvSpPr>
        <p:spPr>
          <a:xfrm>
            <a:off x="698267" y="1971675"/>
            <a:ext cx="6172200" cy="369300"/>
          </a:xfrm>
          <a:prstGeom prst="rect">
            <a:avLst/>
          </a:prstGeom>
          <a:noFill/>
          <a:ln>
            <a:noFill/>
          </a:ln>
        </p:spPr>
        <p:txBody>
          <a:bodyPr anchorCtr="0" anchor="t" bIns="45700" lIns="91425" spcFirstLastPara="1" rIns="91425" wrap="square" tIns="45700">
            <a:spAutoFit/>
          </a:bodyPr>
          <a:lstStyle/>
          <a:p>
            <a:pPr indent="0" lvl="0" marL="0" marR="0" rtl="0" algn="l">
              <a:lnSpc>
                <a:spcPct val="100000"/>
              </a:lnSpc>
              <a:spcBef>
                <a:spcPts val="0"/>
              </a:spcBef>
              <a:spcAft>
                <a:spcPts val="0"/>
              </a:spcAft>
              <a:buClr>
                <a:srgbClr val="000000"/>
              </a:buClr>
              <a:buSzPts val="1800"/>
              <a:buFont typeface="Arial"/>
              <a:buNone/>
            </a:pPr>
            <a:r>
              <a:t/>
            </a:r>
            <a:endParaRPr b="0" i="0" sz="1800" u="none" cap="none" strike="noStrike">
              <a:solidFill>
                <a:srgbClr val="000000"/>
              </a:solidFill>
              <a:latin typeface="Corbel"/>
              <a:ea typeface="Corbel"/>
              <a:cs typeface="Corbel"/>
              <a:sym typeface="Corbel"/>
            </a:endParaRPr>
          </a:p>
        </p:txBody>
      </p:sp>
      <p:pic>
        <p:nvPicPr>
          <p:cNvPr id="218" name="Google Shape;218;p8"/>
          <p:cNvPicPr preferRelativeResize="0"/>
          <p:nvPr/>
        </p:nvPicPr>
        <p:blipFill rotWithShape="1">
          <a:blip r:embed="rId4">
            <a:alphaModFix/>
          </a:blip>
          <a:srcRect b="0" l="0" r="0" t="0"/>
          <a:stretch/>
        </p:blipFill>
        <p:spPr>
          <a:xfrm>
            <a:off x="7438275" y="1384375"/>
            <a:ext cx="3234599" cy="3234599"/>
          </a:xfrm>
          <a:prstGeom prst="rect">
            <a:avLst/>
          </a:prstGeom>
          <a:noFill/>
          <a:ln>
            <a:noFill/>
          </a:ln>
        </p:spPr>
      </p:pic>
      <p:sp>
        <p:nvSpPr>
          <p:cNvPr id="219" name="Google Shape;219;p8"/>
          <p:cNvSpPr txBox="1"/>
          <p:nvPr/>
        </p:nvSpPr>
        <p:spPr>
          <a:xfrm>
            <a:off x="6641225" y="4700100"/>
            <a:ext cx="5045100" cy="12810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s-ES" sz="1700">
                <a:solidFill>
                  <a:schemeClr val="dk1"/>
                </a:solidFill>
                <a:latin typeface="Corbel"/>
                <a:ea typeface="Corbel"/>
                <a:cs typeface="Corbel"/>
                <a:sym typeface="Corbel"/>
              </a:rPr>
              <a:t>Digital communication has transformed the way we connect and interact in the modern world. It is fast, accessible and allows information to be shared globally and in real time.</a:t>
            </a:r>
            <a:endParaRPr sz="1700">
              <a:solidFill>
                <a:schemeClr val="dk1"/>
              </a:solidFill>
              <a:latin typeface="Corbel"/>
              <a:ea typeface="Corbel"/>
              <a:cs typeface="Corbel"/>
              <a:sym typeface="Corbel"/>
            </a:endParaRPr>
          </a:p>
          <a:p>
            <a:pPr indent="0" lvl="0" marL="0" rtl="0" algn="l">
              <a:spcBef>
                <a:spcPts val="1200"/>
              </a:spcBef>
              <a:spcAft>
                <a:spcPts val="0"/>
              </a:spcAft>
              <a:buNone/>
            </a:pPr>
            <a:r>
              <a:t/>
            </a:r>
            <a:endParaRPr sz="2000">
              <a:solidFill>
                <a:srgbClr val="595959"/>
              </a:solidFill>
              <a:latin typeface="Corbel"/>
              <a:ea typeface="Corbel"/>
              <a:cs typeface="Corbel"/>
              <a:sym typeface="Corbel"/>
            </a:endParaRPr>
          </a:p>
        </p:txBody>
      </p:sp>
      <p:sp>
        <p:nvSpPr>
          <p:cNvPr id="220" name="Google Shape;220;p8"/>
          <p:cNvSpPr txBox="1"/>
          <p:nvPr/>
        </p:nvSpPr>
        <p:spPr>
          <a:xfrm>
            <a:off x="650325" y="1503425"/>
            <a:ext cx="4946400" cy="5147700"/>
          </a:xfrm>
          <a:prstGeom prst="rect">
            <a:avLst/>
          </a:prstGeom>
          <a:noFill/>
          <a:ln>
            <a:noFill/>
          </a:ln>
        </p:spPr>
        <p:txBody>
          <a:bodyPr anchorCtr="0" anchor="t" bIns="91425" lIns="91425" spcFirstLastPara="1" rIns="91425" wrap="square" tIns="91425">
            <a:noAutofit/>
          </a:bodyPr>
          <a:lstStyle/>
          <a:p>
            <a:pPr indent="0" lvl="0" marL="0" rtl="0" algn="l">
              <a:spcBef>
                <a:spcPts val="0"/>
              </a:spcBef>
              <a:spcAft>
                <a:spcPts val="0"/>
              </a:spcAft>
              <a:buNone/>
            </a:pPr>
            <a:r>
              <a:rPr lang="es-ES" sz="2100">
                <a:solidFill>
                  <a:schemeClr val="dk1"/>
                </a:solidFill>
                <a:latin typeface="Corbel"/>
                <a:ea typeface="Corbel"/>
                <a:cs typeface="Corbel"/>
                <a:sym typeface="Corbel"/>
              </a:rPr>
              <a:t>                  </a:t>
            </a:r>
            <a:r>
              <a:rPr b="1" lang="es-ES" sz="1900">
                <a:solidFill>
                  <a:schemeClr val="dk1"/>
                </a:solidFill>
                <a:latin typeface="Corbel"/>
                <a:ea typeface="Corbel"/>
                <a:cs typeface="Corbel"/>
                <a:sym typeface="Corbel"/>
              </a:rPr>
              <a:t> Digital communication</a:t>
            </a:r>
            <a:endParaRPr b="1" sz="19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b="1" lang="es-ES" sz="1600">
                <a:solidFill>
                  <a:schemeClr val="dk1"/>
                </a:solidFill>
                <a:latin typeface="Corbel"/>
                <a:ea typeface="Corbel"/>
                <a:cs typeface="Corbel"/>
                <a:sym typeface="Corbel"/>
              </a:rPr>
              <a:t>Digital communication involves the use of digital technologies and electronic media (such as the internet, mobile devices, emails, applications, and social networks) to send, receive, and share information.</a:t>
            </a:r>
            <a:endParaRPr b="1" sz="16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b="1" lang="es-ES" sz="1600">
                <a:solidFill>
                  <a:schemeClr val="dk1"/>
                </a:solidFill>
                <a:latin typeface="Corbel"/>
                <a:ea typeface="Corbel"/>
                <a:cs typeface="Corbel"/>
                <a:sym typeface="Corbel"/>
              </a:rPr>
              <a:t>Features:</a:t>
            </a:r>
            <a:endParaRPr b="1" sz="16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b="1" lang="es-ES" sz="1600">
                <a:solidFill>
                  <a:schemeClr val="dk1"/>
                </a:solidFill>
                <a:latin typeface="Corbel"/>
                <a:ea typeface="Corbel"/>
                <a:cs typeface="Corbel"/>
                <a:sym typeface="Corbel"/>
              </a:rPr>
              <a:t>Mediated by technological devices</a:t>
            </a:r>
            <a:r>
              <a:rPr lang="es-ES" sz="1600">
                <a:solidFill>
                  <a:schemeClr val="dk1"/>
                </a:solidFill>
                <a:latin typeface="Corbel"/>
                <a:ea typeface="Corbel"/>
                <a:cs typeface="Corbel"/>
                <a:sym typeface="Corbel"/>
              </a:rPr>
              <a:t>: Communication occurs through digital tools such as smartphones, computers, and networks.</a:t>
            </a:r>
            <a:endParaRPr sz="16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b="1" lang="es-ES" sz="1600">
                <a:solidFill>
                  <a:schemeClr val="dk1"/>
                </a:solidFill>
                <a:latin typeface="Corbel"/>
                <a:ea typeface="Corbel"/>
                <a:cs typeface="Corbel"/>
                <a:sym typeface="Corbel"/>
              </a:rPr>
              <a:t>Immediate and interactive</a:t>
            </a:r>
            <a:r>
              <a:rPr lang="es-ES" sz="1600">
                <a:solidFill>
                  <a:schemeClr val="dk1"/>
                </a:solidFill>
                <a:latin typeface="Corbel"/>
                <a:ea typeface="Corbel"/>
                <a:cs typeface="Corbel"/>
                <a:sym typeface="Corbel"/>
              </a:rPr>
              <a:t>: Facilitates real-time communication (e.g., instant messaging, video conferencing).</a:t>
            </a:r>
            <a:endParaRPr sz="1600">
              <a:solidFill>
                <a:schemeClr val="dk1"/>
              </a:solidFill>
              <a:latin typeface="Corbel"/>
              <a:ea typeface="Corbel"/>
              <a:cs typeface="Corbel"/>
              <a:sym typeface="Corbel"/>
            </a:endParaRPr>
          </a:p>
          <a:p>
            <a:pPr indent="0" lvl="0" marL="0" rtl="0" algn="l">
              <a:lnSpc>
                <a:spcPct val="115000"/>
              </a:lnSpc>
              <a:spcBef>
                <a:spcPts val="1200"/>
              </a:spcBef>
              <a:spcAft>
                <a:spcPts val="0"/>
              </a:spcAft>
              <a:buNone/>
            </a:pPr>
            <a:r>
              <a:rPr b="1" lang="es-ES" sz="1600">
                <a:solidFill>
                  <a:schemeClr val="dk1"/>
                </a:solidFill>
                <a:latin typeface="Corbel"/>
                <a:ea typeface="Corbel"/>
                <a:cs typeface="Corbel"/>
                <a:sym typeface="Corbel"/>
              </a:rPr>
              <a:t>Multimodal</a:t>
            </a:r>
            <a:r>
              <a:rPr lang="es-ES" sz="1600">
                <a:solidFill>
                  <a:schemeClr val="dk1"/>
                </a:solidFill>
                <a:latin typeface="Corbel"/>
                <a:ea typeface="Corbel"/>
                <a:cs typeface="Corbel"/>
                <a:sym typeface="Corbel"/>
              </a:rPr>
              <a:t>: Integrates text, images, video, and audio (e.g., YouTube videos, podcasts, chats with bots).</a:t>
            </a:r>
            <a:endParaRPr sz="16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sz="1500">
              <a:solidFill>
                <a:schemeClr val="dk1"/>
              </a:solidFill>
              <a:latin typeface="Corbel"/>
              <a:ea typeface="Corbel"/>
              <a:cs typeface="Corbel"/>
              <a:sym typeface="Corbel"/>
            </a:endParaRPr>
          </a:p>
          <a:p>
            <a:pPr indent="0" lvl="0" marL="0" rtl="0" algn="l">
              <a:spcBef>
                <a:spcPts val="1200"/>
              </a:spcBef>
              <a:spcAft>
                <a:spcPts val="0"/>
              </a:spcAft>
              <a:buNone/>
            </a:pPr>
            <a:r>
              <a:t/>
            </a:r>
            <a:endParaRPr b="1" sz="1800">
              <a:solidFill>
                <a:schemeClr val="dk1"/>
              </a:solidFill>
              <a:latin typeface="Corbel"/>
              <a:ea typeface="Corbel"/>
              <a:cs typeface="Corbel"/>
              <a:sym typeface="Corbel"/>
            </a:endParaRPr>
          </a:p>
          <a:p>
            <a:pPr indent="0" lvl="0" marL="0" rtl="0" algn="l">
              <a:spcBef>
                <a:spcPts val="0"/>
              </a:spcBef>
              <a:spcAft>
                <a:spcPts val="0"/>
              </a:spcAft>
              <a:buNone/>
            </a:pPr>
            <a:r>
              <a:t/>
            </a:r>
            <a:endParaRPr sz="2000">
              <a:solidFill>
                <a:schemeClr val="dk1"/>
              </a:solidFill>
              <a:latin typeface="Corbel"/>
              <a:ea typeface="Corbel"/>
              <a:cs typeface="Corbel"/>
              <a:sym typeface="Corbel"/>
            </a:endParaRPr>
          </a:p>
        </p:txBody>
      </p:sp>
    </p:spTree>
  </p:cSld>
  <p:clrMapOvr>
    <a:masterClrMapping/>
  </p:clrMapOvr>
  <p:transition spd="med">
    <p:fade/>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24" name="Shape 224"/>
        <p:cNvGrpSpPr/>
        <p:nvPr/>
      </p:nvGrpSpPr>
      <p:grpSpPr>
        <a:xfrm>
          <a:off x="0" y="0"/>
          <a:ext cx="0" cy="0"/>
          <a:chOff x="0" y="0"/>
          <a:chExt cx="0" cy="0"/>
        </a:xfrm>
      </p:grpSpPr>
      <p:sp>
        <p:nvSpPr>
          <p:cNvPr id="225" name="Google Shape;225;p9"/>
          <p:cNvSpPr txBox="1"/>
          <p:nvPr/>
        </p:nvSpPr>
        <p:spPr>
          <a:xfrm>
            <a:off x="3516401" y="215850"/>
            <a:ext cx="86757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26" name="Google Shape;226;p9"/>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27" name="Google Shape;227;p9"/>
          <p:cNvSpPr txBox="1"/>
          <p:nvPr/>
        </p:nvSpPr>
        <p:spPr>
          <a:xfrm>
            <a:off x="540125" y="1636500"/>
            <a:ext cx="5596800" cy="50757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b="1" lang="es-ES" sz="2000">
                <a:latin typeface="Corbel"/>
                <a:ea typeface="Corbel"/>
                <a:cs typeface="Corbel"/>
                <a:sym typeface="Corbel"/>
              </a:rPr>
              <a:t>                     </a:t>
            </a:r>
            <a:r>
              <a:rPr b="1" lang="es-ES" sz="2000">
                <a:solidFill>
                  <a:schemeClr val="dk1"/>
                </a:solidFill>
                <a:latin typeface="Corbel"/>
                <a:ea typeface="Corbel"/>
                <a:cs typeface="Corbel"/>
                <a:sym typeface="Corbel"/>
              </a:rPr>
              <a:t>Interpersonal Communication</a:t>
            </a:r>
            <a:endParaRPr b="1" sz="20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solidFill>
                  <a:schemeClr val="dk1"/>
                </a:solidFill>
                <a:latin typeface="Corbel"/>
                <a:ea typeface="Corbel"/>
                <a:cs typeface="Corbel"/>
                <a:sym typeface="Corbel"/>
              </a:rPr>
              <a:t>Interpersonal communication occurs directly between two or more people, either verbally or </a:t>
            </a:r>
            <a:r>
              <a:rPr b="1" lang="es-ES" sz="1700">
                <a:solidFill>
                  <a:schemeClr val="dk1"/>
                </a:solidFill>
                <a:latin typeface="Corbel"/>
                <a:ea typeface="Corbel"/>
                <a:cs typeface="Corbel"/>
                <a:sym typeface="Corbel"/>
              </a:rPr>
              <a:t>nonverbally</a:t>
            </a:r>
            <a:r>
              <a:rPr b="1" lang="es-ES" sz="1700">
                <a:solidFill>
                  <a:schemeClr val="dk1"/>
                </a:solidFill>
                <a:latin typeface="Corbel"/>
                <a:ea typeface="Corbel"/>
                <a:cs typeface="Corbel"/>
                <a:sym typeface="Corbel"/>
              </a:rPr>
              <a:t>. It involves the exchange of messages, ideas, feelings, and information.</a:t>
            </a:r>
            <a:endParaRPr b="1"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b="1"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solidFill>
                  <a:schemeClr val="dk1"/>
                </a:solidFill>
                <a:latin typeface="Corbel"/>
                <a:ea typeface="Corbel"/>
                <a:cs typeface="Corbel"/>
                <a:sym typeface="Corbel"/>
              </a:rPr>
              <a:t>Features:</a:t>
            </a:r>
            <a:endParaRPr b="1"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solidFill>
                  <a:schemeClr val="dk1"/>
                </a:solidFill>
                <a:latin typeface="Corbel"/>
                <a:ea typeface="Corbel"/>
                <a:cs typeface="Corbel"/>
                <a:sym typeface="Corbel"/>
              </a:rPr>
              <a:t>Personal and direct:</a:t>
            </a:r>
            <a:r>
              <a:rPr lang="es-ES" sz="1700">
                <a:solidFill>
                  <a:schemeClr val="dk1"/>
                </a:solidFill>
                <a:latin typeface="Corbel"/>
                <a:ea typeface="Corbel"/>
                <a:cs typeface="Corbel"/>
                <a:sym typeface="Corbel"/>
              </a:rPr>
              <a:t> It can be face-to-face or through devices such as the telephone.</a:t>
            </a:r>
            <a:endParaRPr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solidFill>
                  <a:schemeClr val="dk1"/>
                </a:solidFill>
                <a:latin typeface="Corbel"/>
                <a:ea typeface="Corbel"/>
                <a:cs typeface="Corbel"/>
                <a:sym typeface="Corbel"/>
              </a:rPr>
              <a:t>Reciprocal: </a:t>
            </a:r>
            <a:r>
              <a:rPr lang="es-ES" sz="1700">
                <a:solidFill>
                  <a:schemeClr val="dk1"/>
                </a:solidFill>
                <a:latin typeface="Corbel"/>
                <a:ea typeface="Corbel"/>
                <a:cs typeface="Corbel"/>
                <a:sym typeface="Corbel"/>
              </a:rPr>
              <a:t>Both parties (sender and receiver) can act as senders and receivers of messages.</a:t>
            </a:r>
            <a:endParaRPr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t/>
            </a:r>
            <a:endParaRPr b="1" sz="1500">
              <a:solidFill>
                <a:schemeClr val="dk1"/>
              </a:solidFill>
              <a:latin typeface="Corbel"/>
              <a:ea typeface="Corbel"/>
              <a:cs typeface="Corbel"/>
              <a:sym typeface="Corbel"/>
            </a:endParaRPr>
          </a:p>
          <a:p>
            <a:pPr indent="0" lvl="0" marL="0" marR="0" rtl="0" algn="l">
              <a:lnSpc>
                <a:spcPct val="100000"/>
              </a:lnSpc>
              <a:spcBef>
                <a:spcPts val="1200"/>
              </a:spcBef>
              <a:spcAft>
                <a:spcPts val="0"/>
              </a:spcAft>
              <a:buClr>
                <a:srgbClr val="000000"/>
              </a:buClr>
              <a:buSzPts val="1800"/>
              <a:buFont typeface="Arial"/>
              <a:buNone/>
            </a:pPr>
            <a:r>
              <a:t/>
            </a:r>
            <a:endParaRPr b="1" sz="1800">
              <a:latin typeface="Corbel"/>
              <a:ea typeface="Corbel"/>
              <a:cs typeface="Corbel"/>
              <a:sym typeface="Corbel"/>
            </a:endParaRPr>
          </a:p>
        </p:txBody>
      </p:sp>
      <p:pic>
        <p:nvPicPr>
          <p:cNvPr id="228" name="Google Shape;228;p9"/>
          <p:cNvPicPr preferRelativeResize="0"/>
          <p:nvPr/>
        </p:nvPicPr>
        <p:blipFill rotWithShape="1">
          <a:blip r:embed="rId4">
            <a:alphaModFix/>
          </a:blip>
          <a:srcRect b="0" l="0" r="0" t="0"/>
          <a:stretch/>
        </p:blipFill>
        <p:spPr>
          <a:xfrm>
            <a:off x="7268825" y="1503425"/>
            <a:ext cx="3249525" cy="3249525"/>
          </a:xfrm>
          <a:prstGeom prst="rect">
            <a:avLst/>
          </a:prstGeom>
          <a:noFill/>
          <a:ln>
            <a:noFill/>
          </a:ln>
        </p:spPr>
      </p:pic>
      <p:sp>
        <p:nvSpPr>
          <p:cNvPr id="229" name="Google Shape;229;p9"/>
          <p:cNvSpPr txBox="1"/>
          <p:nvPr/>
        </p:nvSpPr>
        <p:spPr>
          <a:xfrm>
            <a:off x="6493425" y="4693825"/>
            <a:ext cx="5596800" cy="12282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s-ES" sz="1700">
                <a:solidFill>
                  <a:schemeClr val="dk1"/>
                </a:solidFill>
                <a:latin typeface="Corbel"/>
                <a:ea typeface="Corbel"/>
                <a:cs typeface="Corbel"/>
                <a:sym typeface="Corbel"/>
              </a:rPr>
              <a:t>Interpersonal communication is essential for creating and maintaining social relationships, both personal and professional.It facilitates understanding, strengthens bonds, and helps resolve conflicts.</a:t>
            </a:r>
            <a:endParaRPr sz="1700">
              <a:solidFill>
                <a:schemeClr val="dk1"/>
              </a:solidFill>
              <a:latin typeface="Corbel"/>
              <a:ea typeface="Corbel"/>
              <a:cs typeface="Corbel"/>
              <a:sym typeface="Corbel"/>
            </a:endParaRPr>
          </a:p>
          <a:p>
            <a:pPr indent="0" lvl="0" marL="0" rtl="0" algn="l">
              <a:spcBef>
                <a:spcPts val="1200"/>
              </a:spcBef>
              <a:spcAft>
                <a:spcPts val="0"/>
              </a:spcAft>
              <a:buNone/>
            </a:pPr>
            <a:r>
              <a:t/>
            </a:r>
            <a:endParaRPr sz="1600">
              <a:solidFill>
                <a:schemeClr val="dk1"/>
              </a:solidFill>
              <a:latin typeface="Corbel"/>
              <a:ea typeface="Corbel"/>
              <a:cs typeface="Corbel"/>
              <a:sym typeface="Corbel"/>
            </a:endParaRPr>
          </a:p>
        </p:txBody>
      </p:sp>
    </p:spTree>
  </p:cSld>
  <p:clrMapOvr>
    <a:masterClrMapping/>
  </p:clrMapOvr>
  <p:transition spd="med">
    <p:fade/>
  </p:transition>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xmlns:c="http://schemas.openxmlformats.org/drawingml/2006/chart" xmlns:dgm="http://schemas.openxmlformats.org/drawingml/2006/diagram" xmlns:o="urn:schemas-microsoft-com:office:office" xmlns:v="urn:schemas-microsoft-com:vml" xmlns:pvml="urn:schemas-microsoft-com:office:powerpoint" xmlns:com="http://schemas.openxmlformats.org/drawingml/2006/compatibility" xmlns:p14="http://schemas.microsoft.com/office/powerpoint/2010/main" xmlns:p15="http://schemas.microsoft.com/office/powerpoint/2012/main" xmlns:ahyp="http://schemas.microsoft.com/office/drawing/2018/hyperlinkcolor">
  <p:cSld>
    <p:spTree>
      <p:nvGrpSpPr>
        <p:cNvPr id="233" name="Shape 233"/>
        <p:cNvGrpSpPr/>
        <p:nvPr/>
      </p:nvGrpSpPr>
      <p:grpSpPr>
        <a:xfrm>
          <a:off x="0" y="0"/>
          <a:ext cx="0" cy="0"/>
          <a:chOff x="0" y="0"/>
          <a:chExt cx="0" cy="0"/>
        </a:xfrm>
      </p:grpSpPr>
      <p:sp>
        <p:nvSpPr>
          <p:cNvPr id="234" name="Google Shape;234;p10"/>
          <p:cNvSpPr txBox="1"/>
          <p:nvPr/>
        </p:nvSpPr>
        <p:spPr>
          <a:xfrm>
            <a:off x="3601050" y="281275"/>
            <a:ext cx="8590800" cy="1674900"/>
          </a:xfrm>
          <a:prstGeom prst="rect">
            <a:avLst/>
          </a:prstGeom>
          <a:noFill/>
          <a:ln>
            <a:noFill/>
          </a:ln>
        </p:spPr>
        <p:txBody>
          <a:bodyPr anchorCtr="0" anchor="t" bIns="45700" lIns="91425" spcFirstLastPara="1" rIns="91425" wrap="square" tIns="45700">
            <a:normAutofit/>
          </a:bodyPr>
          <a:lstStyle/>
          <a:p>
            <a:pPr indent="0" lvl="0" marL="0" marR="0" rtl="0" algn="r">
              <a:lnSpc>
                <a:spcPct val="100000"/>
              </a:lnSpc>
              <a:spcBef>
                <a:spcPts val="0"/>
              </a:spcBef>
              <a:spcAft>
                <a:spcPts val="0"/>
              </a:spcAft>
              <a:buClr>
                <a:srgbClr val="FFFFFF"/>
              </a:buClr>
              <a:buSzPts val="4267"/>
              <a:buFont typeface="Corbel"/>
              <a:buNone/>
            </a:pPr>
            <a:r>
              <a:rPr b="0" i="0" lang="es-ES" sz="3300" u="none" cap="none" strike="noStrike">
                <a:solidFill>
                  <a:srgbClr val="FFFFFF"/>
                </a:solidFill>
                <a:latin typeface="Corbel"/>
                <a:ea typeface="Corbel"/>
                <a:cs typeface="Corbel"/>
                <a:sym typeface="Corbel"/>
              </a:rPr>
              <a:t>SKILL – COMMUNICATION</a:t>
            </a:r>
            <a:br>
              <a:rPr b="0" i="0" lang="es-ES" sz="3300" u="none" cap="none" strike="noStrike">
                <a:solidFill>
                  <a:srgbClr val="FFFFFF"/>
                </a:solidFill>
                <a:latin typeface="Corbel"/>
                <a:ea typeface="Corbel"/>
                <a:cs typeface="Corbel"/>
                <a:sym typeface="Corbel"/>
              </a:rPr>
            </a:br>
            <a:endParaRPr b="0" i="0" sz="3300" u="none" cap="none" strike="noStrike">
              <a:solidFill>
                <a:srgbClr val="FFFFFF"/>
              </a:solidFill>
              <a:latin typeface="Corbel"/>
              <a:ea typeface="Corbel"/>
              <a:cs typeface="Corbel"/>
              <a:sym typeface="Corbel"/>
            </a:endParaRPr>
          </a:p>
        </p:txBody>
      </p:sp>
      <p:pic>
        <p:nvPicPr>
          <p:cNvPr descr="Logotipo&#10;&#10;El contenido generado por IA puede ser incorrecto." id="235" name="Google Shape;235;p10"/>
          <p:cNvPicPr preferRelativeResize="0"/>
          <p:nvPr/>
        </p:nvPicPr>
        <p:blipFill rotWithShape="1">
          <a:blip r:embed="rId3">
            <a:alphaModFix/>
          </a:blip>
          <a:srcRect b="0" l="0" r="0" t="0"/>
          <a:stretch/>
        </p:blipFill>
        <p:spPr>
          <a:xfrm>
            <a:off x="-139139" y="-171383"/>
            <a:ext cx="1674813" cy="1674813"/>
          </a:xfrm>
          <a:prstGeom prst="rect">
            <a:avLst/>
          </a:prstGeom>
          <a:noFill/>
          <a:ln>
            <a:noFill/>
          </a:ln>
        </p:spPr>
      </p:pic>
      <p:sp>
        <p:nvSpPr>
          <p:cNvPr id="236" name="Google Shape;236;p10"/>
          <p:cNvSpPr txBox="1"/>
          <p:nvPr/>
        </p:nvSpPr>
        <p:spPr>
          <a:xfrm>
            <a:off x="317500" y="1330450"/>
            <a:ext cx="5510100" cy="5389500"/>
          </a:xfrm>
          <a:prstGeom prst="rect">
            <a:avLst/>
          </a:prstGeom>
          <a:noFill/>
          <a:ln>
            <a:noFill/>
          </a:ln>
        </p:spPr>
        <p:txBody>
          <a:bodyPr anchorCtr="0" anchor="t" bIns="45700" lIns="91425" spcFirstLastPara="1" rIns="91425" wrap="square" tIns="45700">
            <a:spAutoFit/>
          </a:bodyPr>
          <a:lstStyle/>
          <a:p>
            <a:pPr indent="0" lvl="0" marL="0" rtl="0" algn="l">
              <a:lnSpc>
                <a:spcPct val="115000"/>
              </a:lnSpc>
              <a:spcBef>
                <a:spcPts val="1200"/>
              </a:spcBef>
              <a:spcAft>
                <a:spcPts val="0"/>
              </a:spcAft>
              <a:buClr>
                <a:schemeClr val="dk1"/>
              </a:buClr>
              <a:buSzPts val="1100"/>
              <a:buFont typeface="Arial"/>
              <a:buNone/>
            </a:pPr>
            <a:r>
              <a:rPr lang="es-ES" sz="1800">
                <a:latin typeface="Corbel"/>
                <a:ea typeface="Corbel"/>
                <a:cs typeface="Corbel"/>
                <a:sym typeface="Corbel"/>
              </a:rPr>
              <a:t>                               </a:t>
            </a:r>
            <a:r>
              <a:rPr b="1" lang="es-ES" sz="1800">
                <a:latin typeface="Corbel"/>
                <a:ea typeface="Corbel"/>
                <a:cs typeface="Corbel"/>
                <a:sym typeface="Corbel"/>
              </a:rPr>
              <a:t>    </a:t>
            </a:r>
            <a:r>
              <a:rPr b="1" lang="es-ES" sz="2000">
                <a:latin typeface="Corbel"/>
                <a:ea typeface="Corbel"/>
                <a:cs typeface="Corbel"/>
                <a:sym typeface="Corbel"/>
              </a:rPr>
              <a:t>  Mass Communication</a:t>
            </a:r>
            <a:endParaRPr b="1" sz="20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lang="es-ES" sz="1700">
                <a:solidFill>
                  <a:schemeClr val="dk1"/>
                </a:solidFill>
                <a:latin typeface="Corbel"/>
                <a:ea typeface="Corbel"/>
                <a:cs typeface="Corbel"/>
                <a:sym typeface="Corbel"/>
              </a:rPr>
              <a:t>Mass communication refers to the transmission of information from a single source to a large audience through large-scale media such as radio, television, newspapers, magazines and, more recently, digital platforms.</a:t>
            </a:r>
            <a:endParaRPr sz="1700">
              <a:solidFill>
                <a:schemeClr val="dk1"/>
              </a:solidFill>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latin typeface="Corbel"/>
                <a:ea typeface="Corbel"/>
                <a:cs typeface="Corbel"/>
                <a:sym typeface="Corbel"/>
              </a:rPr>
              <a:t>Features:</a:t>
            </a:r>
            <a:endParaRPr b="1" sz="17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latin typeface="Corbel"/>
                <a:ea typeface="Corbel"/>
                <a:cs typeface="Corbel"/>
                <a:sym typeface="Corbel"/>
              </a:rPr>
              <a:t>Monologues:</a:t>
            </a:r>
            <a:r>
              <a:rPr lang="es-ES" sz="1700">
                <a:latin typeface="Corbel"/>
                <a:ea typeface="Corbel"/>
                <a:cs typeface="Corbel"/>
                <a:sym typeface="Corbel"/>
              </a:rPr>
              <a:t> The sender sends the message to a wide audience without necessarily getting an immediate response.</a:t>
            </a:r>
            <a:endParaRPr sz="1700">
              <a:latin typeface="Corbel"/>
              <a:ea typeface="Corbel"/>
              <a:cs typeface="Corbel"/>
              <a:sym typeface="Corbel"/>
            </a:endParaRPr>
          </a:p>
          <a:p>
            <a:pPr indent="0" lvl="0" marL="0" rtl="0" algn="l">
              <a:lnSpc>
                <a:spcPct val="115000"/>
              </a:lnSpc>
              <a:spcBef>
                <a:spcPts val="1200"/>
              </a:spcBef>
              <a:spcAft>
                <a:spcPts val="0"/>
              </a:spcAft>
              <a:buClr>
                <a:schemeClr val="dk1"/>
              </a:buClr>
              <a:buSzPts val="1100"/>
              <a:buFont typeface="Arial"/>
              <a:buNone/>
            </a:pPr>
            <a:r>
              <a:rPr b="1" lang="es-ES" sz="1700">
                <a:latin typeface="Corbel"/>
                <a:ea typeface="Corbel"/>
                <a:cs typeface="Corbel"/>
                <a:sym typeface="Corbel"/>
              </a:rPr>
              <a:t>Unidirectional:</a:t>
            </a:r>
            <a:r>
              <a:rPr lang="es-ES" sz="1700">
                <a:latin typeface="Corbel"/>
                <a:ea typeface="Corbel"/>
                <a:cs typeface="Corbel"/>
                <a:sym typeface="Corbel"/>
              </a:rPr>
              <a:t> Communication tends to be unidirectional, with little or no feedback from the audience (although social media has changed this somewhat).</a:t>
            </a:r>
            <a:endParaRPr sz="1700">
              <a:latin typeface="Corbel"/>
              <a:ea typeface="Corbel"/>
              <a:cs typeface="Corbel"/>
              <a:sym typeface="Corbel"/>
            </a:endParaRPr>
          </a:p>
          <a:p>
            <a:pPr indent="0" lvl="0" marL="0" rtl="0" algn="l">
              <a:lnSpc>
                <a:spcPct val="115000"/>
              </a:lnSpc>
              <a:spcBef>
                <a:spcPts val="1200"/>
              </a:spcBef>
              <a:spcAft>
                <a:spcPts val="1200"/>
              </a:spcAft>
              <a:buClr>
                <a:schemeClr val="dk1"/>
              </a:buClr>
              <a:buSzPts val="1100"/>
              <a:buFont typeface="Arial"/>
              <a:buNone/>
            </a:pPr>
            <a:r>
              <a:rPr b="1" lang="es-ES" sz="1700">
                <a:latin typeface="Corbel"/>
                <a:ea typeface="Corbel"/>
                <a:cs typeface="Corbel"/>
                <a:sym typeface="Corbel"/>
              </a:rPr>
              <a:t>Wide reach:</a:t>
            </a:r>
            <a:r>
              <a:rPr lang="es-ES" sz="1700">
                <a:latin typeface="Corbel"/>
                <a:ea typeface="Corbel"/>
                <a:cs typeface="Corbel"/>
                <a:sym typeface="Corbel"/>
              </a:rPr>
              <a:t> It can reach a large number of people in different geographical locations.</a:t>
            </a:r>
            <a:endParaRPr sz="2000">
              <a:latin typeface="Corbel"/>
              <a:ea typeface="Corbel"/>
              <a:cs typeface="Corbel"/>
              <a:sym typeface="Corbel"/>
            </a:endParaRPr>
          </a:p>
        </p:txBody>
      </p:sp>
      <p:pic>
        <p:nvPicPr>
          <p:cNvPr id="237" name="Google Shape;237;p10"/>
          <p:cNvPicPr preferRelativeResize="0"/>
          <p:nvPr/>
        </p:nvPicPr>
        <p:blipFill rotWithShape="1">
          <a:blip r:embed="rId4">
            <a:alphaModFix/>
          </a:blip>
          <a:srcRect b="0" l="0" r="0" t="0"/>
          <a:stretch/>
        </p:blipFill>
        <p:spPr>
          <a:xfrm>
            <a:off x="7452975" y="1612275"/>
            <a:ext cx="2878300" cy="2878300"/>
          </a:xfrm>
          <a:prstGeom prst="rect">
            <a:avLst/>
          </a:prstGeom>
          <a:noFill/>
          <a:ln>
            <a:noFill/>
          </a:ln>
        </p:spPr>
      </p:pic>
      <p:sp>
        <p:nvSpPr>
          <p:cNvPr id="238" name="Google Shape;238;p10"/>
          <p:cNvSpPr txBox="1"/>
          <p:nvPr/>
        </p:nvSpPr>
        <p:spPr>
          <a:xfrm>
            <a:off x="5951400" y="4662825"/>
            <a:ext cx="6240600" cy="1515300"/>
          </a:xfrm>
          <a:prstGeom prst="rect">
            <a:avLst/>
          </a:prstGeom>
          <a:noFill/>
          <a:ln>
            <a:noFill/>
          </a:ln>
        </p:spPr>
        <p:txBody>
          <a:bodyPr anchorCtr="0" anchor="t" bIns="91425" lIns="91425" spcFirstLastPara="1" rIns="91425" wrap="square" tIns="91425">
            <a:noAutofit/>
          </a:bodyPr>
          <a:lstStyle/>
          <a:p>
            <a:pPr indent="0" lvl="0" marL="0" rtl="0" algn="l">
              <a:lnSpc>
                <a:spcPct val="115000"/>
              </a:lnSpc>
              <a:spcBef>
                <a:spcPts val="1200"/>
              </a:spcBef>
              <a:spcAft>
                <a:spcPts val="0"/>
              </a:spcAft>
              <a:buClr>
                <a:schemeClr val="dk1"/>
              </a:buClr>
              <a:buSzPts val="1100"/>
              <a:buFont typeface="Arial"/>
              <a:buNone/>
            </a:pPr>
            <a:r>
              <a:rPr lang="es-ES" sz="1700">
                <a:solidFill>
                  <a:schemeClr val="dk1"/>
                </a:solidFill>
                <a:latin typeface="Corbel"/>
                <a:ea typeface="Corbel"/>
                <a:cs typeface="Corbel"/>
                <a:sym typeface="Corbel"/>
              </a:rPr>
              <a:t>Mass communication is crucial for disseminating information to large audiences, influencing public opinion, and shaping attitudes and behaviours on a large scale. It is also vital for advertising and political campaigns.</a:t>
            </a:r>
            <a:endParaRPr sz="1700">
              <a:solidFill>
                <a:schemeClr val="dk1"/>
              </a:solidFill>
              <a:latin typeface="Corbel"/>
              <a:ea typeface="Corbel"/>
              <a:cs typeface="Corbel"/>
              <a:sym typeface="Corbel"/>
            </a:endParaRPr>
          </a:p>
          <a:p>
            <a:pPr indent="0" lvl="0" marL="0" rtl="0" algn="l">
              <a:spcBef>
                <a:spcPts val="1200"/>
              </a:spcBef>
              <a:spcAft>
                <a:spcPts val="0"/>
              </a:spcAft>
              <a:buNone/>
            </a:pPr>
            <a:r>
              <a:t/>
            </a:r>
            <a:endParaRPr sz="1600">
              <a:solidFill>
                <a:srgbClr val="595959"/>
              </a:solidFill>
              <a:latin typeface="Corbel"/>
              <a:ea typeface="Corbel"/>
              <a:cs typeface="Corbel"/>
              <a:sym typeface="Corbel"/>
            </a:endParaRPr>
          </a:p>
        </p:txBody>
      </p:sp>
    </p:spTree>
  </p:cSld>
  <p:clrMapOvr>
    <a:masterClrMapping/>
  </p:clrMapOvr>
  <p:transition spd="med">
    <p:fade/>
  </p:transition>
</p:sld>
</file>

<file path=ppt/theme/theme1.xml><?xml version="1.0" encoding="utf-8"?>
<a:theme xmlns:a="http://schemas.openxmlformats.org/drawingml/2006/main" xmlns:r="http://schemas.openxmlformats.org/officeDocument/2006/relationships" name="Paradigm">
  <a:themeElements>
    <a:clrScheme name="Paradigm">
      <a:dk1>
        <a:srgbClr val="31394D"/>
      </a:dk1>
      <a:lt1>
        <a:srgbClr val="FFFFFF"/>
      </a:lt1>
      <a:dk2>
        <a:srgbClr val="666666"/>
      </a:dk2>
      <a:lt2>
        <a:srgbClr val="626B73"/>
      </a:lt2>
      <a:accent1>
        <a:srgbClr val="002F4A"/>
      </a:accent1>
      <a:accent2>
        <a:srgbClr val="D9C4B1"/>
      </a:accent2>
      <a:accent3>
        <a:srgbClr val="EDE3DA"/>
      </a:accent3>
      <a:accent4>
        <a:srgbClr val="B85741"/>
      </a:accent4>
      <a:accent5>
        <a:srgbClr val="009384"/>
      </a:accent5>
      <a:accent6>
        <a:srgbClr val="D0F6FF"/>
      </a:accent6>
      <a:hlink>
        <a:srgbClr val="009384"/>
      </a:hlink>
      <a:folHlink>
        <a:srgbClr val="009384"/>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2.xml><?xml version="1.0" encoding="utf-8"?>
<a:theme xmlns:a="http://schemas.openxmlformats.org/drawingml/2006/main" xmlns:r="http://schemas.openxmlformats.org/officeDocument/2006/relationships" name="Office Theme">
  <a:themeElements>
    <a:clrScheme name="Office">
      <a:dk1>
        <a:srgbClr val="000000"/>
      </a:dk1>
      <a:lt1>
        <a:srgbClr val="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ppt/theme/theme3.xml><?xml version="1.0" encoding="utf-8"?>
<a:theme xmlns:a="http://schemas.openxmlformats.org/drawingml/2006/main" xmlns:r="http://schemas.openxmlformats.org/officeDocument/2006/relationships" name="Frame">
  <a:themeElements>
    <a:clrScheme name="Frame">
      <a:dk1>
        <a:srgbClr val="000000"/>
      </a:dk1>
      <a:lt1>
        <a:srgbClr val="FFFFFF"/>
      </a:lt1>
      <a:dk2>
        <a:srgbClr val="545454"/>
      </a:dk2>
      <a:lt2>
        <a:srgbClr val="BFBFBF"/>
      </a:lt2>
      <a:accent1>
        <a:srgbClr val="40BAD2"/>
      </a:accent1>
      <a:accent2>
        <a:srgbClr val="FAB900"/>
      </a:accent2>
      <a:accent3>
        <a:srgbClr val="90BB23"/>
      </a:accent3>
      <a:accent4>
        <a:srgbClr val="EE7008"/>
      </a:accent4>
      <a:accent5>
        <a:srgbClr val="1AB39F"/>
      </a:accent5>
      <a:accent6>
        <a:srgbClr val="D5393D"/>
      </a:accent6>
      <a:hlink>
        <a:srgbClr val="90BB23"/>
      </a:hlink>
      <a:folHlink>
        <a:srgbClr val="EE7008"/>
      </a:folHlink>
    </a:clrScheme>
    <a:fontScheme name="Office">
      <a:majorFont>
        <a:latin typeface="Arial"/>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Arial"/>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theme>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erms:created xsi:type="dcterms:W3CDTF">2019-04-23T12:14:49Z</dcterms:created>
  <dc:creator>I and F</dc:creator>
</cp:coreProperties>
</file>